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81" r:id="rId3"/>
    <p:sldId id="257" r:id="rId4"/>
    <p:sldId id="300" r:id="rId5"/>
    <p:sldId id="301" r:id="rId6"/>
    <p:sldId id="295" r:id="rId7"/>
    <p:sldId id="303" r:id="rId8"/>
    <p:sldId id="302" r:id="rId9"/>
  </p:sldIdLst>
  <p:sldSz cx="20104100" cy="11309350"/>
  <p:notesSz cx="20104100" cy="113093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D5ABB26-0587-4C30-8999-92F81FD0307C}" styleName="">
    <a:wholeTbl>
      <a:tcTxStyle>
        <a:font>
          <a:latin typeface="+mn-lt"/>
          <a:ea typeface="+mn-ea"/>
          <a:cs typeface="+mn-cs"/>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p:cNvSpPr txBox="1">
            <a:spLocks noGrp="1"/>
          </p:cNvSpPr>
          <p:nvPr>
            <p:ph type="hdr" sz="quarter"/>
          </p:nvPr>
        </p:nvSpPr>
        <p:spPr>
          <a:xfrm>
            <a:off x="0" y="0"/>
            <a:ext cx="8712202" cy="56673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dirty="0"/>
          </a:p>
        </p:txBody>
      </p:sp>
      <p:sp>
        <p:nvSpPr>
          <p:cNvPr id="3" name="Tijdelijke aanduiding voor datum 2"/>
          <p:cNvSpPr txBox="1">
            <a:spLocks noGrp="1"/>
          </p:cNvSpPr>
          <p:nvPr>
            <p:ph type="dt" idx="1"/>
          </p:nvPr>
        </p:nvSpPr>
        <p:spPr>
          <a:xfrm>
            <a:off x="11387142" y="0"/>
            <a:ext cx="8712202" cy="56673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0AEAB25F-C85A-4D02-BDEC-70082D2EDE1E}" type="datetime1">
              <a:rPr lang="nl-NL"/>
              <a:pPr lvl="0"/>
              <a:t>16-2-2021</a:t>
            </a:fld>
            <a:endParaRPr lang="nl-NL" dirty="0"/>
          </a:p>
        </p:txBody>
      </p:sp>
      <p:sp>
        <p:nvSpPr>
          <p:cNvPr id="4" name="Tijdelijke aanduiding voor dia-afbeelding 3"/>
          <p:cNvSpPr>
            <a:spLocks noGrp="1" noRot="1" noChangeAspect="1"/>
          </p:cNvSpPr>
          <p:nvPr>
            <p:ph type="sldImg" idx="2"/>
          </p:nvPr>
        </p:nvSpPr>
        <p:spPr>
          <a:xfrm>
            <a:off x="6659566" y="1414467"/>
            <a:ext cx="6784976" cy="3816348"/>
          </a:xfrm>
          <a:prstGeom prst="rect">
            <a:avLst/>
          </a:prstGeom>
          <a:noFill/>
          <a:ln w="12701">
            <a:solidFill>
              <a:srgbClr val="000000"/>
            </a:solidFill>
            <a:prstDash val="solid"/>
          </a:ln>
        </p:spPr>
      </p:sp>
      <p:sp>
        <p:nvSpPr>
          <p:cNvPr id="5" name="Tijdelijke aanduiding voor notities 4"/>
          <p:cNvSpPr txBox="1">
            <a:spLocks noGrp="1"/>
          </p:cNvSpPr>
          <p:nvPr>
            <p:ph type="body" sz="quarter" idx="3"/>
          </p:nvPr>
        </p:nvSpPr>
        <p:spPr>
          <a:xfrm>
            <a:off x="2009778" y="5441951"/>
            <a:ext cx="16084552" cy="4454527"/>
          </a:xfrm>
          <a:prstGeom prst="rect">
            <a:avLst/>
          </a:prstGeom>
          <a:noFill/>
          <a:ln>
            <a:noFill/>
          </a:ln>
        </p:spPr>
        <p:txBody>
          <a:bodyPr vert="horz" wrap="square" lIns="91440" tIns="45720" rIns="91440" bIns="45720" anchor="t" anchorCtr="0" compatLnSpc="1">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txBox="1">
            <a:spLocks noGrp="1"/>
          </p:cNvSpPr>
          <p:nvPr>
            <p:ph type="ftr" sz="quarter" idx="4"/>
          </p:nvPr>
        </p:nvSpPr>
        <p:spPr>
          <a:xfrm>
            <a:off x="0"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dirty="0"/>
          </a:p>
        </p:txBody>
      </p:sp>
      <p:sp>
        <p:nvSpPr>
          <p:cNvPr id="7" name="Tijdelijke aanduiding voor dianummer 6"/>
          <p:cNvSpPr txBox="1">
            <a:spLocks noGrp="1"/>
          </p:cNvSpPr>
          <p:nvPr>
            <p:ph type="sldNum" sz="quarter" idx="5"/>
          </p:nvPr>
        </p:nvSpPr>
        <p:spPr>
          <a:xfrm>
            <a:off x="11387142"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711385E3-A991-4117-B1F4-5EEFC4A374AE}" type="slidenum">
              <a:t>‹nr.›</a:t>
            </a:fld>
            <a:endParaRPr lang="nl-NL" dirty="0"/>
          </a:p>
        </p:txBody>
      </p:sp>
    </p:spTree>
    <p:extLst>
      <p:ext uri="{BB962C8B-B14F-4D97-AF65-F5344CB8AC3E}">
        <p14:creationId xmlns:p14="http://schemas.microsoft.com/office/powerpoint/2010/main" val="64691031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659563" y="1414463"/>
            <a:ext cx="6784975" cy="381635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lvl="0"/>
            <a:fld id="{711385E3-A991-4117-B1F4-5EEFC4A374AE}" type="slidenum">
              <a:rPr lang="nl-NL" smtClean="0"/>
              <a:t>3</a:t>
            </a:fld>
            <a:endParaRPr lang="nl-NL" dirty="0"/>
          </a:p>
        </p:txBody>
      </p:sp>
    </p:spTree>
    <p:extLst>
      <p:ext uri="{BB962C8B-B14F-4D97-AF65-F5344CB8AC3E}">
        <p14:creationId xmlns:p14="http://schemas.microsoft.com/office/powerpoint/2010/main" val="203797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659563" y="1414463"/>
            <a:ext cx="6784975" cy="381635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lvl="0"/>
            <a:fld id="{711385E3-A991-4117-B1F4-5EEFC4A374AE}" type="slidenum">
              <a:rPr lang="nl-NL" smtClean="0"/>
              <a:t>7</a:t>
            </a:fld>
            <a:endParaRPr lang="nl-NL" dirty="0"/>
          </a:p>
        </p:txBody>
      </p:sp>
    </p:spTree>
    <p:extLst>
      <p:ext uri="{BB962C8B-B14F-4D97-AF65-F5344CB8AC3E}">
        <p14:creationId xmlns:p14="http://schemas.microsoft.com/office/powerpoint/2010/main" val="2037978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 titelslide">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3"/>
          <p:cNvSpPr/>
          <p:nvPr/>
        </p:nvSpPr>
        <p:spPr>
          <a:xfrm>
            <a:off x="1242002" y="0"/>
            <a:ext cx="8816480" cy="8817924"/>
          </a:xfrm>
          <a:prstGeom prst="rect">
            <a:avLst/>
          </a:prstGeom>
          <a:solidFill>
            <a:srgbClr val="FFFFFF"/>
          </a:solidFill>
          <a:ln cap="flat">
            <a:noFill/>
            <a:prstDash val="solid"/>
          </a:ln>
        </p:spPr>
        <p:txBody>
          <a:bodyPr vert="horz" wrap="square" lIns="91440" tIns="45720" rIns="91440" bIns="0" anchor="b"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637" b="0" i="0" u="none" strike="noStrike" kern="1200" cap="none" spc="0" baseline="0" dirty="0">
                <a:solidFill>
                  <a:srgbClr val="FFFFFF"/>
                </a:solidFill>
                <a:uFillTx/>
                <a:latin typeface="Arial"/>
              </a:rPr>
              <a:t>          </a:t>
            </a:r>
          </a:p>
        </p:txBody>
      </p:sp>
      <p:sp>
        <p:nvSpPr>
          <p:cNvPr id="3" name="Titel 38"/>
          <p:cNvSpPr txBox="1">
            <a:spLocks noGrp="1"/>
          </p:cNvSpPr>
          <p:nvPr>
            <p:ph type="title"/>
          </p:nvPr>
        </p:nvSpPr>
        <p:spPr>
          <a:xfrm>
            <a:off x="1246610" y="2513191"/>
            <a:ext cx="8811249" cy="5038590"/>
          </a:xfrm>
        </p:spPr>
        <p:txBody>
          <a:bodyPr lIns="381003" tIns="287999" rIns="381003" bIns="0"/>
          <a:lstStyle>
            <a:lvl1pPr>
              <a:lnSpc>
                <a:spcPts val="7035"/>
              </a:lnSpc>
              <a:defRPr sz="6599">
                <a:ea typeface="Arial"/>
                <a:cs typeface="Arial"/>
              </a:defRPr>
            </a:lvl1pPr>
          </a:lstStyle>
          <a:p>
            <a:pPr lvl="0"/>
            <a:r>
              <a:rPr lang="nl-NL"/>
              <a:t>Klik om de stijl te bewerken</a:t>
            </a:r>
          </a:p>
        </p:txBody>
      </p:sp>
      <p:sp>
        <p:nvSpPr>
          <p:cNvPr id="4" name="Tijdelijke aanduiding voor datum 2"/>
          <p:cNvSpPr txBox="1">
            <a:spLocks noGrp="1"/>
          </p:cNvSpPr>
          <p:nvPr>
            <p:ph type="dt" sz="quarter" idx="7"/>
          </p:nvPr>
        </p:nvSpPr>
        <p:spPr>
          <a:xfrm>
            <a:off x="1246610" y="7576873"/>
            <a:ext cx="8817312" cy="1246702"/>
          </a:xfrm>
          <a:prstGeom prst="rect">
            <a:avLst/>
          </a:prstGeom>
          <a:noFill/>
          <a:ln>
            <a:noFill/>
          </a:ln>
        </p:spPr>
        <p:txBody>
          <a:bodyPr vert="horz" wrap="square" lIns="359999" tIns="0" rIns="0" bIns="251999" anchor="b" anchorCtr="0" compatLnSpc="1">
            <a:noAutofit/>
          </a:bodyPr>
          <a:lstStyle>
            <a:lvl1pPr marL="0" marR="0" lvl="0" indent="0" algn="l" defTabSz="914400" rtl="0" fontAlgn="auto" hangingPunct="1">
              <a:lnSpc>
                <a:spcPct val="100000"/>
              </a:lnSpc>
              <a:spcBef>
                <a:spcPts val="0"/>
              </a:spcBef>
              <a:spcAft>
                <a:spcPts val="0"/>
              </a:spcAft>
              <a:buNone/>
              <a:tabLst/>
              <a:defRPr lang="nl-NL" sz="4177" b="0" i="0" u="none" strike="noStrike" kern="1200" cap="none" spc="0" baseline="0">
                <a:solidFill>
                  <a:srgbClr val="8B4FA8"/>
                </a:solidFill>
                <a:uFillTx/>
                <a:latin typeface="Arial"/>
                <a:ea typeface="Arial"/>
                <a:cs typeface="Arial"/>
              </a:defRPr>
            </a:lvl1pPr>
          </a:lstStyle>
          <a:p>
            <a:pPr lvl="0"/>
            <a:fld id="{367CF70D-CD30-480D-AC6F-216F0AEEA24A}" type="datetime3">
              <a:rPr lang="nl-NL"/>
              <a:pPr lvl="0"/>
              <a:t>16/2/21</a:t>
            </a:fld>
            <a:endParaRPr lang="mr-IN"/>
          </a:p>
        </p:txBody>
      </p:sp>
      <p:pic>
        <p:nvPicPr>
          <p:cNvPr id="5" name="Afbeelding 2" title="Logo1"/>
          <p:cNvPicPr>
            <a:picLocks noChangeAspect="1"/>
          </p:cNvPicPr>
          <p:nvPr/>
        </p:nvPicPr>
        <p:blipFill>
          <a:blip r:embed="rId3"/>
          <a:stretch>
            <a:fillRect/>
          </a:stretch>
        </p:blipFill>
        <p:spPr>
          <a:xfrm>
            <a:off x="1246610" y="0"/>
            <a:ext cx="8000003" cy="2285716"/>
          </a:xfrm>
          <a:prstGeom prst="rect">
            <a:avLst/>
          </a:prstGeom>
          <a:noFill/>
          <a:ln cap="flat">
            <a:noFill/>
          </a:ln>
        </p:spPr>
      </p:pic>
      <p:pic>
        <p:nvPicPr>
          <p:cNvPr id="6" name="Afbeelding 5" title="Bedrijfstak"/>
          <p:cNvPicPr>
            <a:picLocks noChangeAspect="1"/>
          </p:cNvPicPr>
          <p:nvPr/>
        </p:nvPicPr>
        <p:blipFill>
          <a:blip r:embed="rId4"/>
          <a:stretch>
            <a:fillRect/>
          </a:stretch>
        </p:blipFill>
        <p:spPr>
          <a:xfrm>
            <a:off x="8806485" y="8823740"/>
            <a:ext cx="11307141" cy="2512871"/>
          </a:xfrm>
          <a:prstGeom prst="rect">
            <a:avLst/>
          </a:prstGeom>
          <a:noFill/>
          <a:ln cap="flat">
            <a:noFill/>
          </a:ln>
        </p:spPr>
      </p:pic>
    </p:spTree>
    <p:extLst>
      <p:ext uri="{BB962C8B-B14F-4D97-AF65-F5344CB8AC3E}">
        <p14:creationId xmlns:p14="http://schemas.microsoft.com/office/powerpoint/2010/main" val="332397303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4x afbeelding">
    <p:spTree>
      <p:nvGrpSpPr>
        <p:cNvPr id="1" name=""/>
        <p:cNvGrpSpPr/>
        <p:nvPr/>
      </p:nvGrpSpPr>
      <p:grpSpPr>
        <a:xfrm>
          <a:off x="0" y="0"/>
          <a:ext cx="0" cy="0"/>
          <a:chOff x="0" y="0"/>
          <a:chExt cx="0" cy="0"/>
        </a:xfrm>
      </p:grpSpPr>
      <p:sp>
        <p:nvSpPr>
          <p:cNvPr id="2" name="Tijdelijke aanduiding voor afbeelding 2"/>
          <p:cNvSpPr txBox="1">
            <a:spLocks noGrp="1"/>
          </p:cNvSpPr>
          <p:nvPr>
            <p:ph type="pic" idx="4294967295"/>
          </p:nvPr>
        </p:nvSpPr>
        <p:spPr>
          <a:xfrm>
            <a:off x="1246610" y="1246702"/>
            <a:ext cx="8506964" cy="4096301"/>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a:t>
            </a:r>
            <a:br>
              <a:rPr lang="nl-NL" dirty="0"/>
            </a:br>
            <a:r>
              <a:rPr lang="nl-NL" dirty="0"/>
              <a:t>van een afbeelding</a:t>
            </a:r>
          </a:p>
        </p:txBody>
      </p:sp>
      <p:sp>
        <p:nvSpPr>
          <p:cNvPr id="3" name="Tijdelijke aanduiding voor afbeelding 2"/>
          <p:cNvSpPr txBox="1">
            <a:spLocks noGrp="1"/>
          </p:cNvSpPr>
          <p:nvPr>
            <p:ph type="pic" idx="4294967295"/>
          </p:nvPr>
        </p:nvSpPr>
        <p:spPr>
          <a:xfrm>
            <a:off x="10340949" y="1246702"/>
            <a:ext cx="8508629" cy="4096301"/>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a:t>
            </a:r>
            <a:br>
              <a:rPr lang="nl-NL" dirty="0"/>
            </a:br>
            <a:r>
              <a:rPr lang="nl-NL" dirty="0"/>
              <a:t>van een afbeelding</a:t>
            </a:r>
          </a:p>
        </p:txBody>
      </p:sp>
      <p:sp>
        <p:nvSpPr>
          <p:cNvPr id="4" name="Tijdelijke aanduiding voor afbeelding 2"/>
          <p:cNvSpPr txBox="1">
            <a:spLocks noGrp="1"/>
          </p:cNvSpPr>
          <p:nvPr>
            <p:ph type="pic" idx="4294967295"/>
          </p:nvPr>
        </p:nvSpPr>
        <p:spPr>
          <a:xfrm>
            <a:off x="10340949" y="5956456"/>
            <a:ext cx="8508629" cy="4096301"/>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a:t>
            </a:r>
            <a:br>
              <a:rPr lang="nl-NL" dirty="0"/>
            </a:br>
            <a:r>
              <a:rPr lang="nl-NL" dirty="0"/>
              <a:t>van een afbeelding</a:t>
            </a:r>
          </a:p>
        </p:txBody>
      </p:sp>
      <p:sp>
        <p:nvSpPr>
          <p:cNvPr id="5" name="Tijdelijke aanduiding voor afbeelding 2"/>
          <p:cNvSpPr txBox="1">
            <a:spLocks noGrp="1"/>
          </p:cNvSpPr>
          <p:nvPr>
            <p:ph type="pic" idx="4294967295"/>
          </p:nvPr>
        </p:nvSpPr>
        <p:spPr>
          <a:xfrm>
            <a:off x="1246610" y="5956456"/>
            <a:ext cx="8508629" cy="4096301"/>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a:t>
            </a:r>
            <a:br>
              <a:rPr lang="nl-NL" dirty="0"/>
            </a:br>
            <a:r>
              <a:rPr lang="nl-NL" dirty="0"/>
              <a:t>van een afbeelding</a:t>
            </a:r>
          </a:p>
        </p:txBody>
      </p:sp>
    </p:spTree>
    <p:extLst>
      <p:ext uri="{BB962C8B-B14F-4D97-AF65-F5344CB8AC3E}">
        <p14:creationId xmlns:p14="http://schemas.microsoft.com/office/powerpoint/2010/main" val="131458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6x afbeelding">
    <p:spTree>
      <p:nvGrpSpPr>
        <p:cNvPr id="1" name=""/>
        <p:cNvGrpSpPr/>
        <p:nvPr/>
      </p:nvGrpSpPr>
      <p:grpSpPr>
        <a:xfrm>
          <a:off x="0" y="0"/>
          <a:ext cx="0" cy="0"/>
          <a:chOff x="0" y="0"/>
          <a:chExt cx="0" cy="0"/>
        </a:xfrm>
      </p:grpSpPr>
      <p:sp>
        <p:nvSpPr>
          <p:cNvPr id="2" name="Tijdelijke aanduiding voor afbeelding 2"/>
          <p:cNvSpPr txBox="1">
            <a:spLocks noGrp="1"/>
          </p:cNvSpPr>
          <p:nvPr>
            <p:ph type="pic" idx="4294967295"/>
          </p:nvPr>
        </p:nvSpPr>
        <p:spPr>
          <a:xfrm>
            <a:off x="1246610" y="1246702"/>
            <a:ext cx="5453435" cy="4092342"/>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van een afbeelding</a:t>
            </a:r>
          </a:p>
        </p:txBody>
      </p:sp>
      <p:sp>
        <p:nvSpPr>
          <p:cNvPr id="3" name="Tijdelijke aanduiding voor afbeelding 2"/>
          <p:cNvSpPr txBox="1">
            <a:spLocks noGrp="1"/>
          </p:cNvSpPr>
          <p:nvPr>
            <p:ph type="pic" idx="4294967295"/>
          </p:nvPr>
        </p:nvSpPr>
        <p:spPr>
          <a:xfrm>
            <a:off x="1246610" y="5960415"/>
            <a:ext cx="5453435" cy="4092342"/>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van een afbeelding</a:t>
            </a:r>
          </a:p>
        </p:txBody>
      </p:sp>
      <p:sp>
        <p:nvSpPr>
          <p:cNvPr id="4" name="Tijdelijke aanduiding voor afbeelding 2"/>
          <p:cNvSpPr txBox="1">
            <a:spLocks noGrp="1"/>
          </p:cNvSpPr>
          <p:nvPr>
            <p:ph type="pic" idx="4294967295"/>
          </p:nvPr>
        </p:nvSpPr>
        <p:spPr>
          <a:xfrm>
            <a:off x="13400093" y="1246702"/>
            <a:ext cx="5453435" cy="4092342"/>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van een afbeelding</a:t>
            </a:r>
          </a:p>
        </p:txBody>
      </p:sp>
      <p:sp>
        <p:nvSpPr>
          <p:cNvPr id="5" name="Tijdelijke aanduiding voor afbeelding 2"/>
          <p:cNvSpPr txBox="1">
            <a:spLocks noGrp="1"/>
          </p:cNvSpPr>
          <p:nvPr>
            <p:ph type="pic" idx="4294967295"/>
          </p:nvPr>
        </p:nvSpPr>
        <p:spPr>
          <a:xfrm>
            <a:off x="13400093" y="5960415"/>
            <a:ext cx="5453435" cy="4092342"/>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van een afbeelding</a:t>
            </a:r>
          </a:p>
        </p:txBody>
      </p:sp>
      <p:sp>
        <p:nvSpPr>
          <p:cNvPr id="6" name="Tijdelijke aanduiding voor afbeelding 2"/>
          <p:cNvSpPr txBox="1">
            <a:spLocks noGrp="1"/>
          </p:cNvSpPr>
          <p:nvPr>
            <p:ph type="pic" idx="4294967295"/>
          </p:nvPr>
        </p:nvSpPr>
        <p:spPr>
          <a:xfrm>
            <a:off x="7321372" y="1246702"/>
            <a:ext cx="5453435" cy="4092342"/>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van een afbeelding</a:t>
            </a:r>
          </a:p>
        </p:txBody>
      </p:sp>
      <p:sp>
        <p:nvSpPr>
          <p:cNvPr id="7" name="Tijdelijke aanduiding voor afbeelding 2"/>
          <p:cNvSpPr txBox="1">
            <a:spLocks noGrp="1"/>
          </p:cNvSpPr>
          <p:nvPr>
            <p:ph type="pic" idx="4294967295"/>
          </p:nvPr>
        </p:nvSpPr>
        <p:spPr>
          <a:xfrm>
            <a:off x="7320668" y="5960415"/>
            <a:ext cx="5453435" cy="4092342"/>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van een afbeelding</a:t>
            </a:r>
          </a:p>
        </p:txBody>
      </p:sp>
    </p:spTree>
    <p:extLst>
      <p:ext uri="{BB962C8B-B14F-4D97-AF65-F5344CB8AC3E}">
        <p14:creationId xmlns:p14="http://schemas.microsoft.com/office/powerpoint/2010/main" val="4161191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1x afbeelding met content en titel (1regel)">
    <p:spTree>
      <p:nvGrpSpPr>
        <p:cNvPr id="1" name=""/>
        <p:cNvGrpSpPr/>
        <p:nvPr/>
      </p:nvGrpSpPr>
      <p:grpSpPr>
        <a:xfrm>
          <a:off x="0" y="0"/>
          <a:ext cx="0" cy="0"/>
          <a:chOff x="0" y="0"/>
          <a:chExt cx="0" cy="0"/>
        </a:xfrm>
      </p:grpSpPr>
      <p:sp>
        <p:nvSpPr>
          <p:cNvPr id="2" name="Tijdelijke aanduiding voor tekst 8"/>
          <p:cNvSpPr txBox="1">
            <a:spLocks noGrp="1"/>
          </p:cNvSpPr>
          <p:nvPr>
            <p:ph type="body" idx="4294967295"/>
          </p:nvPr>
        </p:nvSpPr>
        <p:spPr>
          <a:xfrm>
            <a:off x="1246610" y="2513191"/>
            <a:ext cx="11311786" cy="2077836"/>
          </a:xfrm>
        </p:spPr>
        <p:txBody>
          <a:bodyPr/>
          <a:lstStyle>
            <a:lvl1pPr>
              <a:defRPr/>
            </a:lvl1pPr>
          </a:lstStyle>
          <a:p>
            <a:pPr lvl="0"/>
            <a:r>
              <a:rPr lang="nl-NL"/>
              <a:t>Tekststijl van het model bewerken</a:t>
            </a:r>
          </a:p>
        </p:txBody>
      </p:sp>
      <p:sp>
        <p:nvSpPr>
          <p:cNvPr id="3" name="Tijdelijke aanduiding voor afbeelding 2"/>
          <p:cNvSpPr txBox="1">
            <a:spLocks noGrp="1"/>
          </p:cNvSpPr>
          <p:nvPr>
            <p:ph type="pic" idx="4294967295"/>
          </p:nvPr>
        </p:nvSpPr>
        <p:spPr>
          <a:xfrm>
            <a:off x="1246610" y="5026374"/>
            <a:ext cx="17602958" cy="5065958"/>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van een afbeelding</a:t>
            </a:r>
          </a:p>
        </p:txBody>
      </p:sp>
      <p:sp>
        <p:nvSpPr>
          <p:cNvPr id="4" name="Holder 2"/>
          <p:cNvSpPr txBox="1">
            <a:spLocks noGrp="1"/>
          </p:cNvSpPr>
          <p:nvPr>
            <p:ph type="title"/>
          </p:nvPr>
        </p:nvSpPr>
        <p:spPr>
          <a:xfrm>
            <a:off x="1246610" y="1246702"/>
            <a:ext cx="17602958" cy="850922"/>
          </a:xfrm>
        </p:spPr>
        <p:txBody>
          <a:bodyPr lIns="0" tIns="0" rIns="0" bIns="0"/>
          <a:lstStyle>
            <a:lvl1pPr>
              <a:defRPr sz="4700">
                <a:cs typeface="Arial"/>
              </a:defRPr>
            </a:lvl1pPr>
          </a:lstStyle>
          <a:p>
            <a:pPr lvl="0"/>
            <a:r>
              <a:rPr lang="nl-NL"/>
              <a:t>Klik om de stijl te bewerken</a:t>
            </a:r>
          </a:p>
        </p:txBody>
      </p:sp>
    </p:spTree>
    <p:extLst>
      <p:ext uri="{BB962C8B-B14F-4D97-AF65-F5344CB8AC3E}">
        <p14:creationId xmlns:p14="http://schemas.microsoft.com/office/powerpoint/2010/main" val="2996945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ontent1 content en 2x figuur">
    <p:spTree>
      <p:nvGrpSpPr>
        <p:cNvPr id="1" name=""/>
        <p:cNvGrpSpPr/>
        <p:nvPr/>
      </p:nvGrpSpPr>
      <p:grpSpPr>
        <a:xfrm>
          <a:off x="0" y="0"/>
          <a:ext cx="0" cy="0"/>
          <a:chOff x="0" y="0"/>
          <a:chExt cx="0" cy="0"/>
        </a:xfrm>
      </p:grpSpPr>
      <p:sp>
        <p:nvSpPr>
          <p:cNvPr id="2" name="Holder 2"/>
          <p:cNvSpPr txBox="1">
            <a:spLocks noGrp="1"/>
          </p:cNvSpPr>
          <p:nvPr>
            <p:ph type="title"/>
          </p:nvPr>
        </p:nvSpPr>
        <p:spPr>
          <a:xfrm>
            <a:off x="1226823" y="1266489"/>
            <a:ext cx="17610877" cy="831134"/>
          </a:xfrm>
        </p:spPr>
        <p:txBody>
          <a:bodyPr lIns="0" tIns="0" rIns="0" bIns="0"/>
          <a:lstStyle>
            <a:lvl1pPr>
              <a:defRPr sz="4700">
                <a:cs typeface="Arial"/>
              </a:defRPr>
            </a:lvl1pPr>
          </a:lstStyle>
          <a:p>
            <a:pPr lvl="0"/>
            <a:r>
              <a:rPr lang="nl-NL"/>
              <a:t>Klik om de stijl te bewerken</a:t>
            </a:r>
          </a:p>
        </p:txBody>
      </p:sp>
      <p:sp>
        <p:nvSpPr>
          <p:cNvPr id="3" name="Tijdelijke aanduiding voor tekst 8"/>
          <p:cNvSpPr txBox="1">
            <a:spLocks noGrp="1"/>
          </p:cNvSpPr>
          <p:nvPr>
            <p:ph type="body" idx="4294967295"/>
          </p:nvPr>
        </p:nvSpPr>
        <p:spPr>
          <a:xfrm>
            <a:off x="1226823" y="2513191"/>
            <a:ext cx="11358027" cy="1860154"/>
          </a:xfrm>
        </p:spPr>
        <p:txBody>
          <a:bodyPr/>
          <a:lstStyle>
            <a:lvl1pPr>
              <a:defRPr/>
            </a:lvl1pPr>
          </a:lstStyle>
          <a:p>
            <a:pPr lvl="0"/>
            <a:r>
              <a:rPr lang="nl-NL"/>
              <a:t>Tekststijl van het model bewerken</a:t>
            </a:r>
          </a:p>
        </p:txBody>
      </p:sp>
      <p:sp>
        <p:nvSpPr>
          <p:cNvPr id="4" name="Tijdelijke aanduiding voor afbeelding 2"/>
          <p:cNvSpPr txBox="1">
            <a:spLocks noGrp="1"/>
          </p:cNvSpPr>
          <p:nvPr>
            <p:ph type="pic" idx="4294967295"/>
          </p:nvPr>
        </p:nvSpPr>
        <p:spPr>
          <a:xfrm>
            <a:off x="10340949" y="4986799"/>
            <a:ext cx="8508629" cy="5065958"/>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a:t>
            </a:r>
            <a:br>
              <a:rPr lang="nl-NL" dirty="0"/>
            </a:br>
            <a:r>
              <a:rPr lang="nl-NL" dirty="0"/>
              <a:t>van een afbeelding</a:t>
            </a:r>
          </a:p>
        </p:txBody>
      </p:sp>
      <p:sp>
        <p:nvSpPr>
          <p:cNvPr id="5" name="Tijdelijke aanduiding voor afbeelding 2"/>
          <p:cNvSpPr txBox="1">
            <a:spLocks noGrp="1"/>
          </p:cNvSpPr>
          <p:nvPr>
            <p:ph type="pic" idx="4294967295"/>
          </p:nvPr>
        </p:nvSpPr>
        <p:spPr>
          <a:xfrm>
            <a:off x="1246610" y="4986799"/>
            <a:ext cx="8508629" cy="5065958"/>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a:t>
            </a:r>
            <a:br>
              <a:rPr lang="nl-NL" dirty="0"/>
            </a:br>
            <a:r>
              <a:rPr lang="nl-NL" dirty="0"/>
              <a:t>van een afbeelding</a:t>
            </a:r>
          </a:p>
        </p:txBody>
      </p:sp>
    </p:spTree>
    <p:extLst>
      <p:ext uri="{BB962C8B-B14F-4D97-AF65-F5344CB8AC3E}">
        <p14:creationId xmlns:p14="http://schemas.microsoft.com/office/powerpoint/2010/main" val="379542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3x afbeelding met content en titel (1regel)">
    <p:spTree>
      <p:nvGrpSpPr>
        <p:cNvPr id="1" name=""/>
        <p:cNvGrpSpPr/>
        <p:nvPr/>
      </p:nvGrpSpPr>
      <p:grpSpPr>
        <a:xfrm>
          <a:off x="0" y="0"/>
          <a:ext cx="0" cy="0"/>
          <a:chOff x="0" y="0"/>
          <a:chExt cx="0" cy="0"/>
        </a:xfrm>
      </p:grpSpPr>
      <p:sp>
        <p:nvSpPr>
          <p:cNvPr id="2" name="Tijdelijke aanduiding voor tekst 8"/>
          <p:cNvSpPr txBox="1">
            <a:spLocks noGrp="1"/>
          </p:cNvSpPr>
          <p:nvPr>
            <p:ph type="body" idx="4294967295"/>
          </p:nvPr>
        </p:nvSpPr>
        <p:spPr>
          <a:xfrm>
            <a:off x="1226823" y="2513191"/>
            <a:ext cx="11358027" cy="1860154"/>
          </a:xfrm>
        </p:spPr>
        <p:txBody>
          <a:bodyPr/>
          <a:lstStyle>
            <a:lvl1pPr>
              <a:defRPr/>
            </a:lvl1pPr>
          </a:lstStyle>
          <a:p>
            <a:pPr lvl="0"/>
            <a:r>
              <a:rPr lang="nl-NL"/>
              <a:t>Tekststijl van het model bewerken</a:t>
            </a:r>
          </a:p>
        </p:txBody>
      </p:sp>
      <p:sp>
        <p:nvSpPr>
          <p:cNvPr id="3" name="Tijdelijke aanduiding voor afbeelding 2"/>
          <p:cNvSpPr txBox="1">
            <a:spLocks noGrp="1"/>
          </p:cNvSpPr>
          <p:nvPr>
            <p:ph type="pic" idx="4294967295"/>
          </p:nvPr>
        </p:nvSpPr>
        <p:spPr>
          <a:xfrm>
            <a:off x="13404052" y="5006586"/>
            <a:ext cx="5453435" cy="5046171"/>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van een afbeelding</a:t>
            </a:r>
          </a:p>
        </p:txBody>
      </p:sp>
      <p:sp>
        <p:nvSpPr>
          <p:cNvPr id="4" name="Tijdelijke aanduiding voor afbeelding 2"/>
          <p:cNvSpPr txBox="1">
            <a:spLocks noGrp="1"/>
          </p:cNvSpPr>
          <p:nvPr>
            <p:ph type="pic" idx="4294967295"/>
          </p:nvPr>
        </p:nvSpPr>
        <p:spPr>
          <a:xfrm>
            <a:off x="1246610" y="5006586"/>
            <a:ext cx="5453435" cy="5046171"/>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van een afbeelding</a:t>
            </a:r>
          </a:p>
        </p:txBody>
      </p:sp>
      <p:sp>
        <p:nvSpPr>
          <p:cNvPr id="5" name="Tijdelijke aanduiding voor afbeelding 2"/>
          <p:cNvSpPr txBox="1">
            <a:spLocks noGrp="1"/>
          </p:cNvSpPr>
          <p:nvPr>
            <p:ph type="pic" idx="4294967295"/>
          </p:nvPr>
        </p:nvSpPr>
        <p:spPr>
          <a:xfrm>
            <a:off x="7325331" y="5005032"/>
            <a:ext cx="5453435" cy="5047725"/>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van een afbeelding</a:t>
            </a:r>
          </a:p>
        </p:txBody>
      </p:sp>
      <p:sp>
        <p:nvSpPr>
          <p:cNvPr id="6" name="Holder 2"/>
          <p:cNvSpPr txBox="1">
            <a:spLocks noGrp="1"/>
          </p:cNvSpPr>
          <p:nvPr>
            <p:ph type="title"/>
          </p:nvPr>
        </p:nvSpPr>
        <p:spPr>
          <a:xfrm>
            <a:off x="1226823" y="1266489"/>
            <a:ext cx="17610877" cy="831134"/>
          </a:xfrm>
        </p:spPr>
        <p:txBody>
          <a:bodyPr lIns="0" tIns="0" rIns="0" bIns="0"/>
          <a:lstStyle>
            <a:lvl1pPr>
              <a:defRPr sz="4700">
                <a:cs typeface="Arial"/>
              </a:defRPr>
            </a:lvl1pPr>
          </a:lstStyle>
          <a:p>
            <a:pPr lvl="0"/>
            <a:r>
              <a:rPr lang="nl-NL"/>
              <a:t>Klik om de stijl te bewerken</a:t>
            </a:r>
          </a:p>
        </p:txBody>
      </p:sp>
    </p:spTree>
    <p:extLst>
      <p:ext uri="{BB962C8B-B14F-4D97-AF65-F5344CB8AC3E}">
        <p14:creationId xmlns:p14="http://schemas.microsoft.com/office/powerpoint/2010/main" val="4105360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 eindslide">
    <p:bg>
      <p:bgPr>
        <a:solidFill>
          <a:srgbClr val="E30613"/>
        </a:solidFill>
        <a:effectLst/>
      </p:bgPr>
    </p:bg>
    <p:spTree>
      <p:nvGrpSpPr>
        <p:cNvPr id="1" name=""/>
        <p:cNvGrpSpPr/>
        <p:nvPr/>
      </p:nvGrpSpPr>
      <p:grpSpPr>
        <a:xfrm>
          <a:off x="0" y="0"/>
          <a:ext cx="0" cy="0"/>
          <a:chOff x="0" y="0"/>
          <a:chExt cx="0" cy="0"/>
        </a:xfrm>
      </p:grpSpPr>
      <p:sp>
        <p:nvSpPr>
          <p:cNvPr id="2" name="Tijdelijke aanduiding voor tekst 4"/>
          <p:cNvSpPr txBox="1">
            <a:spLocks noGrp="1"/>
          </p:cNvSpPr>
          <p:nvPr>
            <p:ph type="body" idx="4294967295"/>
          </p:nvPr>
        </p:nvSpPr>
        <p:spPr>
          <a:xfrm>
            <a:off x="1246610" y="1246702"/>
            <a:ext cx="8805434" cy="8806056"/>
          </a:xfrm>
          <a:solidFill>
            <a:srgbClr val="FFFFFF"/>
          </a:solidFill>
        </p:spPr>
        <p:txBody>
          <a:bodyPr lIns="381003" tIns="381003" rIns="381003" bIns="381003" anchor="ctr" anchorCtr="1"/>
          <a:lstStyle>
            <a:lvl1pPr marL="0" indent="0" algn="ctr" defTabSz="1005199">
              <a:buNone/>
              <a:defRPr sz="6599">
                <a:solidFill>
                  <a:srgbClr val="E30613"/>
                </a:solidFill>
              </a:defRPr>
            </a:lvl1pPr>
          </a:lstStyle>
          <a:p>
            <a:pPr lvl="0"/>
            <a:r>
              <a:rPr lang="nl-NL"/>
              <a:t>Klik hier om een afsluittekst te plaatsen</a:t>
            </a:r>
          </a:p>
        </p:txBody>
      </p:sp>
      <p:pic>
        <p:nvPicPr>
          <p:cNvPr id="3" name="Afbeelding 1" title="Eindlogo"/>
          <p:cNvPicPr>
            <a:picLocks noChangeAspect="1"/>
          </p:cNvPicPr>
          <p:nvPr/>
        </p:nvPicPr>
        <p:blipFill>
          <a:blip r:embed="rId2"/>
          <a:stretch>
            <a:fillRect/>
          </a:stretch>
        </p:blipFill>
        <p:spPr>
          <a:xfrm>
            <a:off x="10036216" y="10057988"/>
            <a:ext cx="10067882" cy="1258571"/>
          </a:xfrm>
          <a:prstGeom prst="rect">
            <a:avLst/>
          </a:prstGeom>
          <a:noFill/>
          <a:ln cap="flat">
            <a:noFill/>
          </a:ln>
        </p:spPr>
      </p:pic>
    </p:spTree>
    <p:extLst>
      <p:ext uri="{BB962C8B-B14F-4D97-AF65-F5344CB8AC3E}">
        <p14:creationId xmlns:p14="http://schemas.microsoft.com/office/powerpoint/2010/main" val="2026286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3 schutblad kader links">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8"/>
          <p:cNvSpPr/>
          <p:nvPr/>
        </p:nvSpPr>
        <p:spPr>
          <a:xfrm>
            <a:off x="1245595" y="1245595"/>
            <a:ext cx="5032802" cy="503280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dirty="0">
              <a:solidFill>
                <a:srgbClr val="FFFFFF"/>
              </a:solidFill>
              <a:uFillTx/>
              <a:latin typeface="Arial"/>
            </a:endParaRPr>
          </a:p>
        </p:txBody>
      </p:sp>
      <p:sp>
        <p:nvSpPr>
          <p:cNvPr id="3" name="Titel 38"/>
          <p:cNvSpPr txBox="1">
            <a:spLocks noGrp="1"/>
          </p:cNvSpPr>
          <p:nvPr>
            <p:ph type="title"/>
          </p:nvPr>
        </p:nvSpPr>
        <p:spPr>
          <a:xfrm>
            <a:off x="1246610" y="1246702"/>
            <a:ext cx="5032839" cy="5033205"/>
          </a:xfrm>
        </p:spPr>
        <p:txBody>
          <a:bodyPr lIns="381003" tIns="1367997" rIns="381003" bIns="381003"/>
          <a:lstStyle>
            <a:lvl1pPr>
              <a:defRPr sz="5277">
                <a:ea typeface="Arial"/>
                <a:cs typeface="Arial"/>
              </a:defRPr>
            </a:lvl1pPr>
          </a:lstStyle>
          <a:p>
            <a:pPr lvl="0"/>
            <a:r>
              <a:rPr lang="nl-NL"/>
              <a:t>Klik om de stijl te bewerken</a:t>
            </a:r>
          </a:p>
        </p:txBody>
      </p:sp>
      <p:sp>
        <p:nvSpPr>
          <p:cNvPr id="4" name="Rechthoek 123"/>
          <p:cNvSpPr/>
          <p:nvPr/>
        </p:nvSpPr>
        <p:spPr>
          <a:xfrm>
            <a:off x="1240246" y="10060146"/>
            <a:ext cx="5011195" cy="124919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dirty="0">
              <a:solidFill>
                <a:srgbClr val="FFFFFF"/>
              </a:solidFill>
              <a:uFillTx/>
              <a:latin typeface="Arial"/>
            </a:endParaRPr>
          </a:p>
        </p:txBody>
      </p:sp>
      <p:pic>
        <p:nvPicPr>
          <p:cNvPr id="5" name="Afbeelding 2" title="Logo1"/>
          <p:cNvPicPr>
            <a:picLocks noChangeAspect="1"/>
          </p:cNvPicPr>
          <p:nvPr/>
        </p:nvPicPr>
        <p:blipFill>
          <a:blip r:embed="rId3"/>
          <a:stretch>
            <a:fillRect/>
          </a:stretch>
        </p:blipFill>
        <p:spPr>
          <a:xfrm>
            <a:off x="1226823" y="1266489"/>
            <a:ext cx="5051575" cy="1435854"/>
          </a:xfrm>
          <a:prstGeom prst="rect">
            <a:avLst/>
          </a:prstGeom>
          <a:noFill/>
          <a:ln cap="flat">
            <a:noFill/>
          </a:ln>
        </p:spPr>
      </p:pic>
      <p:pic>
        <p:nvPicPr>
          <p:cNvPr id="6" name="Afbeelding 4" title="Schutblad"/>
          <p:cNvPicPr>
            <a:picLocks noChangeAspect="1"/>
          </p:cNvPicPr>
          <p:nvPr/>
        </p:nvPicPr>
        <p:blipFill>
          <a:blip r:embed="rId4"/>
          <a:stretch>
            <a:fillRect/>
          </a:stretch>
        </p:blipFill>
        <p:spPr>
          <a:xfrm>
            <a:off x="1239706" y="10061655"/>
            <a:ext cx="5011734" cy="1247689"/>
          </a:xfrm>
          <a:prstGeom prst="rect">
            <a:avLst/>
          </a:prstGeom>
          <a:noFill/>
          <a:ln cap="flat">
            <a:noFill/>
          </a:ln>
        </p:spPr>
      </p:pic>
    </p:spTree>
    <p:extLst>
      <p:ext uri="{BB962C8B-B14F-4D97-AF65-F5344CB8AC3E}">
        <p14:creationId xmlns:p14="http://schemas.microsoft.com/office/powerpoint/2010/main" val="240407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 content 1 kolom met titel (1 regel)">
    <p:spTree>
      <p:nvGrpSpPr>
        <p:cNvPr id="1" name=""/>
        <p:cNvGrpSpPr/>
        <p:nvPr/>
      </p:nvGrpSpPr>
      <p:grpSpPr>
        <a:xfrm>
          <a:off x="0" y="0"/>
          <a:ext cx="0" cy="0"/>
          <a:chOff x="0" y="0"/>
          <a:chExt cx="0" cy="0"/>
        </a:xfrm>
      </p:grpSpPr>
      <p:sp>
        <p:nvSpPr>
          <p:cNvPr id="2" name="Holder 2"/>
          <p:cNvSpPr txBox="1">
            <a:spLocks noGrp="1"/>
          </p:cNvSpPr>
          <p:nvPr>
            <p:ph type="title"/>
          </p:nvPr>
        </p:nvSpPr>
        <p:spPr>
          <a:xfrm>
            <a:off x="1246610" y="1246702"/>
            <a:ext cx="17602958" cy="831134"/>
          </a:xfrm>
        </p:spPr>
        <p:txBody>
          <a:bodyPr lIns="0" tIns="0" rIns="0" bIns="0"/>
          <a:lstStyle>
            <a:lvl1pPr>
              <a:defRPr sz="4700">
                <a:cs typeface="Arial"/>
              </a:defRPr>
            </a:lvl1pPr>
          </a:lstStyle>
          <a:p>
            <a:pPr lvl="0"/>
            <a:r>
              <a:rPr lang="nl-NL"/>
              <a:t>Klik hier om een titel te maken (1 regel)</a:t>
            </a:r>
          </a:p>
        </p:txBody>
      </p:sp>
      <p:sp>
        <p:nvSpPr>
          <p:cNvPr id="3" name="Tijdelijke aanduiding voor tekst 8"/>
          <p:cNvSpPr txBox="1">
            <a:spLocks noGrp="1"/>
          </p:cNvSpPr>
          <p:nvPr>
            <p:ph type="body" idx="4294967295"/>
          </p:nvPr>
        </p:nvSpPr>
        <p:spPr/>
        <p:txBody>
          <a:bodyPr/>
          <a:lstStyle>
            <a:lvl1pPr marL="0" indent="0">
              <a:buNone/>
              <a:defRPr/>
            </a:lvl1pPr>
            <a:lvl2pPr>
              <a:defRPr/>
            </a:lvl2pPr>
            <a:lvl3pPr indent="-485738">
              <a:defRPr/>
            </a:lvl3pPr>
            <a:lvl4pPr marL="1614364" indent="-501612">
              <a:defRPr/>
            </a:lvl4pPr>
            <a:lvl5pPr marL="2225503" indent="-579391">
              <a:buFont typeface=".AppleSystemUIFont"/>
              <a:buChar cha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8604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 content met titel (meerdere regels)">
    <p:spTree>
      <p:nvGrpSpPr>
        <p:cNvPr id="1" name=""/>
        <p:cNvGrpSpPr/>
        <p:nvPr/>
      </p:nvGrpSpPr>
      <p:grpSpPr>
        <a:xfrm>
          <a:off x="0" y="0"/>
          <a:ext cx="0" cy="0"/>
          <a:chOff x="0" y="0"/>
          <a:chExt cx="0" cy="0"/>
        </a:xfrm>
      </p:grpSpPr>
      <p:sp>
        <p:nvSpPr>
          <p:cNvPr id="2" name="Tijdelijke aanduiding voor tekst 8"/>
          <p:cNvSpPr txBox="1">
            <a:spLocks noGrp="1"/>
          </p:cNvSpPr>
          <p:nvPr>
            <p:ph type="body" idx="4294967295"/>
          </p:nvPr>
        </p:nvSpPr>
        <p:spPr>
          <a:xfrm>
            <a:off x="1246610" y="3759884"/>
            <a:ext cx="11318452" cy="5857509"/>
          </a:xfrm>
        </p:spPr>
        <p:txBody>
          <a:bodyPr/>
          <a:lstStyle>
            <a:lvl1pPr marL="0" indent="0">
              <a:buNone/>
              <a:defRPr/>
            </a:lvl1pPr>
            <a:lvl2pPr>
              <a:defRPr/>
            </a:lvl2pPr>
            <a:lvl3pPr indent="-485738">
              <a:defRPr/>
            </a:lvl3pPr>
            <a:lvl4pPr marL="1614364" indent="-501612">
              <a:defRPr/>
            </a:lvl4pPr>
            <a:lvl5pPr marL="2225503" indent="-579391">
              <a:buFont typeface=".AppleSystemUIFont"/>
              <a:buChar cha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3" name="Holder 2"/>
          <p:cNvSpPr txBox="1">
            <a:spLocks noGrp="1"/>
          </p:cNvSpPr>
          <p:nvPr>
            <p:ph type="title"/>
          </p:nvPr>
        </p:nvSpPr>
        <p:spPr>
          <a:xfrm>
            <a:off x="1246610" y="1246702"/>
            <a:ext cx="17602958" cy="1860154"/>
          </a:xfrm>
        </p:spPr>
        <p:txBody>
          <a:bodyPr lIns="0" tIns="0" rIns="0" bIns="0"/>
          <a:lstStyle>
            <a:lvl1pPr>
              <a:defRPr sz="4700">
                <a:cs typeface="Arial"/>
              </a:defRPr>
            </a:lvl1pPr>
          </a:lstStyle>
          <a:p>
            <a:pPr lvl="0"/>
            <a:r>
              <a:rPr lang="nl-NL"/>
              <a:t>Klik hier om een wat langere titel te maken die over meerdere </a:t>
            </a:r>
            <a:br>
              <a:rPr lang="nl-NL"/>
            </a:br>
            <a:r>
              <a:rPr lang="nl-NL"/>
              <a:t>regels valt.</a:t>
            </a:r>
          </a:p>
        </p:txBody>
      </p:sp>
    </p:spTree>
    <p:extLst>
      <p:ext uri="{BB962C8B-B14F-4D97-AF65-F5344CB8AC3E}">
        <p14:creationId xmlns:p14="http://schemas.microsoft.com/office/powerpoint/2010/main" val="397207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content met titel en kleurkaders">
    <p:spTree>
      <p:nvGrpSpPr>
        <p:cNvPr id="1" name=""/>
        <p:cNvGrpSpPr/>
        <p:nvPr/>
      </p:nvGrpSpPr>
      <p:grpSpPr>
        <a:xfrm>
          <a:off x="0" y="0"/>
          <a:ext cx="0" cy="0"/>
          <a:chOff x="0" y="0"/>
          <a:chExt cx="0" cy="0"/>
        </a:xfrm>
      </p:grpSpPr>
      <p:sp>
        <p:nvSpPr>
          <p:cNvPr id="2" name="Holder 2"/>
          <p:cNvSpPr txBox="1">
            <a:spLocks noGrp="1"/>
          </p:cNvSpPr>
          <p:nvPr>
            <p:ph type="title"/>
          </p:nvPr>
        </p:nvSpPr>
        <p:spPr>
          <a:xfrm>
            <a:off x="1246610" y="1246702"/>
            <a:ext cx="17602958" cy="831134"/>
          </a:xfrm>
        </p:spPr>
        <p:txBody>
          <a:bodyPr lIns="0" tIns="0" rIns="0" bIns="0"/>
          <a:lstStyle>
            <a:lvl1pPr>
              <a:defRPr sz="4700">
                <a:cs typeface="Arial"/>
              </a:defRPr>
            </a:lvl1pPr>
          </a:lstStyle>
          <a:p>
            <a:pPr lvl="0"/>
            <a:r>
              <a:rPr lang="nl-NL"/>
              <a:t>Klik hier om een titel te maken (1 regel)</a:t>
            </a:r>
          </a:p>
        </p:txBody>
      </p:sp>
      <p:sp>
        <p:nvSpPr>
          <p:cNvPr id="3" name="Tijdelijke aanduiding voor tekst 8"/>
          <p:cNvSpPr txBox="1">
            <a:spLocks noGrp="1"/>
          </p:cNvSpPr>
          <p:nvPr>
            <p:ph type="body" idx="4294967295"/>
          </p:nvPr>
        </p:nvSpPr>
        <p:spPr>
          <a:xfrm>
            <a:off x="1246610" y="2514517"/>
            <a:ext cx="8825221" cy="3126644"/>
          </a:xfrm>
        </p:spPr>
        <p:txBody>
          <a:bodyPr/>
          <a:lstStyle>
            <a:lvl1pPr marL="0" indent="0">
              <a:buNone/>
              <a:defRPr/>
            </a:lvl1pPr>
            <a:lvl2pPr>
              <a:defRPr/>
            </a:lvl2pPr>
            <a:lvl3pPr indent="-485738">
              <a:defRPr/>
            </a:lvl3pPr>
            <a:lvl4pPr marL="1614364" indent="-501612">
              <a:defRPr/>
            </a:lvl4pPr>
            <a:lvl5pPr marL="2225503" indent="-579391">
              <a:buFont typeface=".AppleSystemUIFont"/>
              <a:buChar cha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2"/>
          <p:cNvSpPr txBox="1">
            <a:spLocks noGrp="1"/>
          </p:cNvSpPr>
          <p:nvPr>
            <p:ph type="body" idx="4294967295"/>
          </p:nvPr>
        </p:nvSpPr>
        <p:spPr>
          <a:xfrm>
            <a:off x="1246610" y="6242736"/>
            <a:ext cx="3797439" cy="3799469"/>
          </a:xfrm>
          <a:solidFill>
            <a:srgbClr val="E30613"/>
          </a:solidFill>
        </p:spPr>
        <p:txBody>
          <a:bodyPr lIns="381003" tIns="381003" rIns="381003" bIns="381003"/>
          <a:lstStyle>
            <a:lvl1pPr marL="0" indent="0">
              <a:buNone/>
              <a:defRPr sz="3298">
                <a:solidFill>
                  <a:srgbClr val="FFFFFF"/>
                </a:solidFill>
              </a:defRPr>
            </a:lvl1pPr>
          </a:lstStyle>
          <a:p>
            <a:pPr lvl="0"/>
            <a:r>
              <a:rPr lang="nl-NL"/>
              <a:t>Hier kan kadertekst komen</a:t>
            </a:r>
          </a:p>
        </p:txBody>
      </p:sp>
      <p:sp>
        <p:nvSpPr>
          <p:cNvPr id="5" name="Tijdelijke aanduiding voor tekst 4"/>
          <p:cNvSpPr txBox="1">
            <a:spLocks noGrp="1"/>
          </p:cNvSpPr>
          <p:nvPr>
            <p:ph type="body" idx="4294967295"/>
          </p:nvPr>
        </p:nvSpPr>
        <p:spPr>
          <a:xfrm>
            <a:off x="11318589" y="2514517"/>
            <a:ext cx="7527167" cy="7527697"/>
          </a:xfrm>
          <a:solidFill>
            <a:srgbClr val="8B4FA8"/>
          </a:solidFill>
        </p:spPr>
        <p:txBody>
          <a:bodyPr lIns="381003" tIns="381003" rIns="381003" bIns="381003">
            <a:noAutofit/>
          </a:bodyPr>
          <a:lstStyle>
            <a:lvl1pPr marL="0" indent="0">
              <a:buNone/>
              <a:defRPr sz="4705">
                <a:solidFill>
                  <a:srgbClr val="FFFFFF"/>
                </a:solidFill>
              </a:defRPr>
            </a:lvl1pPr>
          </a:lstStyle>
          <a:p>
            <a:pPr lvl="0"/>
            <a:r>
              <a:rPr lang="nl-NL"/>
              <a:t>Hier kan kadertekst komen</a:t>
            </a:r>
          </a:p>
        </p:txBody>
      </p:sp>
    </p:spTree>
    <p:extLst>
      <p:ext uri="{BB962C8B-B14F-4D97-AF65-F5344CB8AC3E}">
        <p14:creationId xmlns:p14="http://schemas.microsoft.com/office/powerpoint/2010/main" val="10296903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content met afbeelding rechts">
    <p:spTree>
      <p:nvGrpSpPr>
        <p:cNvPr id="1" name=""/>
        <p:cNvGrpSpPr/>
        <p:nvPr/>
      </p:nvGrpSpPr>
      <p:grpSpPr>
        <a:xfrm>
          <a:off x="0" y="0"/>
          <a:ext cx="0" cy="0"/>
          <a:chOff x="0" y="0"/>
          <a:chExt cx="0" cy="0"/>
        </a:xfrm>
      </p:grpSpPr>
      <p:sp>
        <p:nvSpPr>
          <p:cNvPr id="2" name="Holder 2"/>
          <p:cNvSpPr txBox="1">
            <a:spLocks noGrp="1"/>
          </p:cNvSpPr>
          <p:nvPr>
            <p:ph type="title"/>
          </p:nvPr>
        </p:nvSpPr>
        <p:spPr>
          <a:xfrm>
            <a:off x="1246610" y="1246702"/>
            <a:ext cx="17602958" cy="831134"/>
          </a:xfrm>
        </p:spPr>
        <p:txBody>
          <a:bodyPr lIns="0" tIns="0" rIns="0" bIns="0"/>
          <a:lstStyle>
            <a:lvl1pPr>
              <a:defRPr sz="4700">
                <a:cs typeface="Arial"/>
              </a:defRPr>
            </a:lvl1pPr>
          </a:lstStyle>
          <a:p>
            <a:pPr lvl="0"/>
            <a:r>
              <a:rPr lang="nl-NL"/>
              <a:t>Klik om de stijl te bewerken</a:t>
            </a:r>
          </a:p>
        </p:txBody>
      </p:sp>
      <p:sp>
        <p:nvSpPr>
          <p:cNvPr id="3" name="Tijdelijke aanduiding voor tekst 8"/>
          <p:cNvSpPr txBox="1">
            <a:spLocks noGrp="1"/>
          </p:cNvSpPr>
          <p:nvPr>
            <p:ph type="body" idx="4294967295"/>
          </p:nvPr>
        </p:nvSpPr>
        <p:spPr>
          <a:xfrm>
            <a:off x="1246610" y="2513191"/>
            <a:ext cx="8825221" cy="7527697"/>
          </a:xfrm>
        </p:spPr>
        <p:txBody>
          <a:bodyPr rIns="107999"/>
          <a:lstStyle>
            <a:lvl1pPr marL="457163" indent="-457163">
              <a:defRPr/>
            </a:lvl1pPr>
            <a:lvl2pPr marL="2514600" lvl="2" indent="-228600" algn="l">
              <a:lnSpc>
                <a:spcPct val="90000"/>
              </a:lnSpc>
              <a:spcBef>
                <a:spcPts val="500"/>
              </a:spcBef>
              <a:buFont typeface="Arial" pitchFamily="34"/>
              <a:defRPr sz="1800" kern="1200">
                <a:latin typeface="Calibri"/>
              </a:defRPr>
            </a:lvl2pPr>
            <a:lvl3pPr marL="2514600" lvl="3" indent="-228600" algn="l">
              <a:lnSpc>
                <a:spcPct val="90000"/>
              </a:lnSpc>
              <a:spcBef>
                <a:spcPts val="500"/>
              </a:spcBef>
              <a:buFont typeface="Arial" pitchFamily="34"/>
              <a:defRPr sz="1800" kern="1200">
                <a:latin typeface="Calibri"/>
              </a:defRPr>
            </a:lvl3pPr>
            <a:lvl4pPr marL="2514600" lvl="4" indent="-228600" algn="l">
              <a:lnSpc>
                <a:spcPct val="90000"/>
              </a:lnSpc>
              <a:spcBef>
                <a:spcPts val="500"/>
              </a:spcBef>
              <a:buFont typeface="Arial" pitchFamily="34"/>
              <a:defRPr sz="1800" kern="1200">
                <a:latin typeface="Calibri"/>
              </a:defRPr>
            </a:lvl4pPr>
            <a:lvl5pPr marL="2514600" lvl="5" indent="-228600" algn="l">
              <a:lnSpc>
                <a:spcPct val="90000"/>
              </a:lnSpc>
              <a:spcBef>
                <a:spcPts val="500"/>
              </a:spcBef>
              <a:buFont typeface="Arial" pitchFamily="34"/>
              <a:defRPr sz="1800" kern="1200">
                <a:latin typeface="Calibri"/>
              </a:defRPr>
            </a:lvl5pPr>
          </a:lstStyle>
          <a:p>
            <a:pPr lvl="0"/>
            <a:r>
              <a:rPr lang="nl-NL"/>
              <a:t>Klik om de tekststijl van het model te bewerken</a:t>
            </a:r>
          </a:p>
          <a:p>
            <a:pPr lvl="2"/>
            <a:r>
              <a:rPr lang="nl-NL"/>
              <a:t>Tweede niveau</a:t>
            </a:r>
          </a:p>
          <a:p>
            <a:pPr lvl="3"/>
            <a:r>
              <a:rPr lang="nl-NL"/>
              <a:t>Derde niveau</a:t>
            </a:r>
          </a:p>
          <a:p>
            <a:pPr lvl="4"/>
            <a:r>
              <a:rPr lang="nl-NL"/>
              <a:t>Vierde niveau</a:t>
            </a:r>
          </a:p>
          <a:p>
            <a:pPr lvl="5"/>
            <a:r>
              <a:rPr lang="nl-NL"/>
              <a:t>Vijfde niveau</a:t>
            </a:r>
          </a:p>
        </p:txBody>
      </p:sp>
      <p:sp>
        <p:nvSpPr>
          <p:cNvPr id="4" name="Tijdelijke aanduiding voor afbeelding 2"/>
          <p:cNvSpPr txBox="1">
            <a:spLocks noGrp="1"/>
          </p:cNvSpPr>
          <p:nvPr>
            <p:ph type="pic" idx="4294967295"/>
          </p:nvPr>
        </p:nvSpPr>
        <p:spPr>
          <a:xfrm>
            <a:off x="11326361" y="2564635"/>
            <a:ext cx="7527167" cy="7527697"/>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a:t>
            </a:r>
            <a:br>
              <a:rPr lang="nl-NL" dirty="0"/>
            </a:br>
            <a:r>
              <a:rPr lang="nl-NL" dirty="0"/>
              <a:t>van een afbeelding</a:t>
            </a:r>
          </a:p>
        </p:txBody>
      </p:sp>
    </p:spTree>
    <p:extLst>
      <p:ext uri="{BB962C8B-B14F-4D97-AF65-F5344CB8AC3E}">
        <p14:creationId xmlns:p14="http://schemas.microsoft.com/office/powerpoint/2010/main" val="7692788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1x figuur met titel (1regel)">
    <p:spTree>
      <p:nvGrpSpPr>
        <p:cNvPr id="1" name=""/>
        <p:cNvGrpSpPr/>
        <p:nvPr/>
      </p:nvGrpSpPr>
      <p:grpSpPr>
        <a:xfrm>
          <a:off x="0" y="0"/>
          <a:ext cx="0" cy="0"/>
          <a:chOff x="0" y="0"/>
          <a:chExt cx="0" cy="0"/>
        </a:xfrm>
      </p:grpSpPr>
      <p:sp>
        <p:nvSpPr>
          <p:cNvPr id="2" name="Holder 2"/>
          <p:cNvSpPr txBox="1">
            <a:spLocks noGrp="1"/>
          </p:cNvSpPr>
          <p:nvPr>
            <p:ph type="title"/>
          </p:nvPr>
        </p:nvSpPr>
        <p:spPr>
          <a:xfrm>
            <a:off x="1246610" y="1246702"/>
            <a:ext cx="17602958" cy="831134"/>
          </a:xfrm>
        </p:spPr>
        <p:txBody>
          <a:bodyPr lIns="0" tIns="0" rIns="0" bIns="0"/>
          <a:lstStyle>
            <a:lvl1pPr>
              <a:defRPr sz="4700">
                <a:cs typeface="Arial"/>
              </a:defRPr>
            </a:lvl1pPr>
          </a:lstStyle>
          <a:p>
            <a:pPr lvl="0"/>
            <a:r>
              <a:rPr lang="nl-NL"/>
              <a:t>Klik om de stijl te bewerken</a:t>
            </a:r>
          </a:p>
        </p:txBody>
      </p:sp>
      <p:sp>
        <p:nvSpPr>
          <p:cNvPr id="3" name="Tijdelijke aanduiding voor inhoud 2"/>
          <p:cNvSpPr txBox="1">
            <a:spLocks noGrp="1"/>
          </p:cNvSpPr>
          <p:nvPr>
            <p:ph idx="4294967295"/>
          </p:nvPr>
        </p:nvSpPr>
        <p:spPr>
          <a:xfrm>
            <a:off x="1246610" y="2525060"/>
            <a:ext cx="17602958" cy="7527697"/>
          </a:xfrm>
          <a:blipFill>
            <a:blip r:embed="rId2"/>
            <a:tile/>
          </a:blipFill>
        </p:spPr>
        <p:txBody>
          <a:bodyPr anchor="ctr" anchorCtr="1"/>
          <a:lstStyle>
            <a:lvl1pPr marL="0" indent="0" algn="ctr">
              <a:buNone/>
              <a:defRPr sz="3298">
                <a:solidFill>
                  <a:srgbClr val="7F7F7F"/>
                </a:solidFill>
                <a:latin typeface="Arial" pitchFamily="34"/>
                <a:cs typeface="Arial" pitchFamily="34"/>
              </a:defRPr>
            </a:lvl1pPr>
          </a:lstStyle>
          <a:p>
            <a:pPr lvl="0"/>
            <a:r>
              <a:rPr lang="nl-NL"/>
              <a:t>Klik hier voor het plaatsen van een figuur, afbeelding, tabel, etc…</a:t>
            </a:r>
          </a:p>
        </p:txBody>
      </p:sp>
    </p:spTree>
    <p:extLst>
      <p:ext uri="{BB962C8B-B14F-4D97-AF65-F5344CB8AC3E}">
        <p14:creationId xmlns:p14="http://schemas.microsoft.com/office/powerpoint/2010/main" val="145073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1x afbeelding met titel (1regel)">
    <p:spTree>
      <p:nvGrpSpPr>
        <p:cNvPr id="1" name=""/>
        <p:cNvGrpSpPr/>
        <p:nvPr/>
      </p:nvGrpSpPr>
      <p:grpSpPr>
        <a:xfrm>
          <a:off x="0" y="0"/>
          <a:ext cx="0" cy="0"/>
          <a:chOff x="0" y="0"/>
          <a:chExt cx="0" cy="0"/>
        </a:xfrm>
      </p:grpSpPr>
      <p:sp>
        <p:nvSpPr>
          <p:cNvPr id="2" name="Holder 2"/>
          <p:cNvSpPr txBox="1">
            <a:spLocks noGrp="1"/>
          </p:cNvSpPr>
          <p:nvPr>
            <p:ph type="title"/>
          </p:nvPr>
        </p:nvSpPr>
        <p:spPr>
          <a:xfrm>
            <a:off x="1246610" y="1246702"/>
            <a:ext cx="17602958" cy="831134"/>
          </a:xfrm>
        </p:spPr>
        <p:txBody>
          <a:bodyPr lIns="0" tIns="0" rIns="0" bIns="0"/>
          <a:lstStyle>
            <a:lvl1pPr>
              <a:defRPr sz="4700">
                <a:cs typeface="Arial"/>
              </a:defRPr>
            </a:lvl1pPr>
          </a:lstStyle>
          <a:p>
            <a:pPr lvl="0"/>
            <a:r>
              <a:rPr lang="nl-NL"/>
              <a:t>Klik om de stijl te bewerken</a:t>
            </a:r>
          </a:p>
        </p:txBody>
      </p:sp>
      <p:sp>
        <p:nvSpPr>
          <p:cNvPr id="3" name="Tijdelijke aanduiding voor afbeelding 2"/>
          <p:cNvSpPr txBox="1">
            <a:spLocks noGrp="1"/>
          </p:cNvSpPr>
          <p:nvPr>
            <p:ph type="pic" idx="4294967295"/>
          </p:nvPr>
        </p:nvSpPr>
        <p:spPr>
          <a:xfrm>
            <a:off x="1246610" y="2525060"/>
            <a:ext cx="17602958" cy="7527697"/>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van een afbeelding</a:t>
            </a:r>
          </a:p>
        </p:txBody>
      </p:sp>
    </p:spTree>
    <p:extLst>
      <p:ext uri="{BB962C8B-B14F-4D97-AF65-F5344CB8AC3E}">
        <p14:creationId xmlns:p14="http://schemas.microsoft.com/office/powerpoint/2010/main" val="40255226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1x afbeelding">
    <p:spTree>
      <p:nvGrpSpPr>
        <p:cNvPr id="1" name=""/>
        <p:cNvGrpSpPr/>
        <p:nvPr/>
      </p:nvGrpSpPr>
      <p:grpSpPr>
        <a:xfrm>
          <a:off x="0" y="0"/>
          <a:ext cx="0" cy="0"/>
          <a:chOff x="0" y="0"/>
          <a:chExt cx="0" cy="0"/>
        </a:xfrm>
      </p:grpSpPr>
      <p:sp>
        <p:nvSpPr>
          <p:cNvPr id="2" name="Tijdelijke aanduiding voor afbeelding 2"/>
          <p:cNvSpPr txBox="1">
            <a:spLocks noGrp="1"/>
          </p:cNvSpPr>
          <p:nvPr>
            <p:ph type="pic" idx="4294967295"/>
          </p:nvPr>
        </p:nvSpPr>
        <p:spPr>
          <a:xfrm>
            <a:off x="1246610" y="1246702"/>
            <a:ext cx="17602958" cy="8806056"/>
          </a:xfrm>
          <a:blipFill>
            <a:blip r:embed="rId2"/>
            <a:tile/>
          </a:blipFill>
        </p:spPr>
        <p:txBody>
          <a:bodyPr anchor="ctr" anchorCtr="1"/>
          <a:lstStyle>
            <a:lvl1pPr marL="0" indent="0" algn="ctr">
              <a:buNone/>
              <a:defRPr>
                <a:solidFill>
                  <a:srgbClr val="7F7F7F"/>
                </a:solidFill>
              </a:defRPr>
            </a:lvl1pPr>
          </a:lstStyle>
          <a:p>
            <a:pPr lvl="0"/>
            <a:r>
              <a:rPr lang="nl-NL" dirty="0"/>
              <a:t>Klik hier voor het plaatsen van een afbeelding</a:t>
            </a:r>
          </a:p>
        </p:txBody>
      </p:sp>
    </p:spTree>
    <p:extLst>
      <p:ext uri="{BB962C8B-B14F-4D97-AF65-F5344CB8AC3E}">
        <p14:creationId xmlns:p14="http://schemas.microsoft.com/office/powerpoint/2010/main" val="1475879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ekst 1"/>
          <p:cNvSpPr txBox="1">
            <a:spLocks noGrp="1"/>
          </p:cNvSpPr>
          <p:nvPr>
            <p:ph type="body" idx="1"/>
          </p:nvPr>
        </p:nvSpPr>
        <p:spPr>
          <a:xfrm>
            <a:off x="1246610" y="2513191"/>
            <a:ext cx="11358027" cy="7527697"/>
          </a:xfrm>
          <a:prstGeom prst="rect">
            <a:avLst/>
          </a:prstGeom>
          <a:noFill/>
          <a:ln>
            <a:noFill/>
          </a:ln>
        </p:spPr>
        <p:txBody>
          <a:bodyPr vert="horz" wrap="square" lIns="0" tIns="0" rIns="0" bIns="0" anchor="t" anchorCtr="0" compatLnSpc="1">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titel 2"/>
          <p:cNvSpPr txBox="1">
            <a:spLocks noGrp="1"/>
          </p:cNvSpPr>
          <p:nvPr>
            <p:ph type="title"/>
          </p:nvPr>
        </p:nvSpPr>
        <p:spPr>
          <a:xfrm>
            <a:off x="1246610" y="1246702"/>
            <a:ext cx="17595049" cy="831134"/>
          </a:xfrm>
          <a:prstGeom prst="rect">
            <a:avLst/>
          </a:prstGeom>
          <a:noFill/>
          <a:ln>
            <a:noFill/>
          </a:ln>
        </p:spPr>
        <p:txBody>
          <a:bodyPr vert="horz" wrap="square" lIns="91440" tIns="45720" rIns="91440" bIns="45720" anchor="t" anchorCtr="0" compatLnSpc="1">
            <a:noAutofit/>
          </a:bodyPr>
          <a:lstStyle/>
          <a:p>
            <a:pPr lvl="0"/>
            <a:r>
              <a:rPr lang="nl-NL"/>
              <a:t>Klik om de stijl te bewerken</a:t>
            </a:r>
          </a:p>
        </p:txBody>
      </p:sp>
      <p:pic>
        <p:nvPicPr>
          <p:cNvPr id="4" name="Afbeelding 4" title="Logo1"/>
          <p:cNvPicPr>
            <a:picLocks noChangeAspect="1"/>
          </p:cNvPicPr>
          <p:nvPr/>
        </p:nvPicPr>
        <p:blipFill>
          <a:blip r:embed="rId17"/>
          <a:stretch>
            <a:fillRect/>
          </a:stretch>
        </p:blipFill>
        <p:spPr>
          <a:xfrm>
            <a:off x="12565063" y="0"/>
            <a:ext cx="7538094" cy="1256440"/>
          </a:xfrm>
          <a:prstGeom prst="rect">
            <a:avLst/>
          </a:prstGeom>
          <a:noFill/>
          <a:ln cap="flat">
            <a:noFill/>
          </a:ln>
        </p:spPr>
      </p:pic>
      <p:pic>
        <p:nvPicPr>
          <p:cNvPr id="5" name="Afbeelding 6" title="Bedrijfstak"/>
          <p:cNvPicPr>
            <a:picLocks noChangeAspect="1"/>
          </p:cNvPicPr>
          <p:nvPr/>
        </p:nvPicPr>
        <p:blipFill>
          <a:blip r:embed="rId18"/>
          <a:stretch>
            <a:fillRect/>
          </a:stretch>
        </p:blipFill>
        <p:spPr>
          <a:xfrm>
            <a:off x="1246610" y="10056415"/>
            <a:ext cx="5011734" cy="1247689"/>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marL="0" marR="0" lvl="0" indent="0" defTabSz="914400" rtl="0" fontAlgn="auto" hangingPunct="1">
        <a:lnSpc>
          <a:spcPct val="100000"/>
        </a:lnSpc>
        <a:spcBef>
          <a:spcPts val="0"/>
        </a:spcBef>
        <a:spcAft>
          <a:spcPts val="0"/>
        </a:spcAft>
        <a:buNone/>
        <a:tabLst/>
        <a:defRPr lang="nl-NL" sz="4705" b="0" i="0" u="none" strike="noStrike" kern="0" cap="none" spc="0" baseline="0">
          <a:solidFill>
            <a:srgbClr val="8B4FA8"/>
          </a:solidFill>
          <a:uFillTx/>
          <a:latin typeface="Arial"/>
        </a:defRPr>
      </a:lvl1pPr>
    </p:titleStyle>
    <p:bodyStyle>
      <a:lvl1pPr marL="502599" marR="0" lvl="0" indent="-502599" defTabSz="914400" rtl="0" fontAlgn="auto" hangingPunct="1">
        <a:lnSpc>
          <a:spcPct val="100000"/>
        </a:lnSpc>
        <a:spcBef>
          <a:spcPts val="0"/>
        </a:spcBef>
        <a:spcAft>
          <a:spcPts val="0"/>
        </a:spcAft>
        <a:buClr>
          <a:srgbClr val="8B4FA8"/>
        </a:buClr>
        <a:buSzPct val="100000"/>
        <a:buFont typeface="Arial" pitchFamily="34"/>
        <a:buChar char="•"/>
        <a:tabLst/>
        <a:defRPr lang="nl-NL" sz="3300" b="0" i="0" u="none" strike="noStrike" kern="0" cap="none" spc="0" baseline="0">
          <a:solidFill>
            <a:srgbClr val="000000"/>
          </a:solidFill>
          <a:uFillTx/>
          <a:latin typeface="Arial"/>
          <a:ea typeface="Arial"/>
          <a:cs typeface="Arial"/>
        </a:defRPr>
      </a:lvl1pPr>
      <a:lvl2pPr marL="453990" marR="0" lvl="1" indent="-439707" defTabSz="914400" rtl="0" fontAlgn="auto" hangingPunct="1">
        <a:lnSpc>
          <a:spcPct val="100000"/>
        </a:lnSpc>
        <a:spcBef>
          <a:spcPts val="0"/>
        </a:spcBef>
        <a:spcAft>
          <a:spcPts val="0"/>
        </a:spcAft>
        <a:buClr>
          <a:srgbClr val="8B4FA8"/>
        </a:buClr>
        <a:buSzPct val="100000"/>
        <a:buFont typeface="Arial"/>
        <a:buChar char="•"/>
        <a:tabLst/>
        <a:defRPr lang="nl-NL" sz="3300" b="0" i="0" u="none" strike="noStrike" kern="0" cap="none" spc="0" baseline="0">
          <a:solidFill>
            <a:srgbClr val="000000"/>
          </a:solidFill>
          <a:uFillTx/>
          <a:latin typeface="Arial"/>
          <a:ea typeface="Arial"/>
          <a:cs typeface="Arial"/>
        </a:defRPr>
      </a:lvl2pPr>
      <a:lvl3pPr marL="1033381" marR="0" lvl="2" indent="-438116" defTabSz="914400" rtl="0" fontAlgn="auto" hangingPunct="1">
        <a:lnSpc>
          <a:spcPct val="100000"/>
        </a:lnSpc>
        <a:spcBef>
          <a:spcPts val="0"/>
        </a:spcBef>
        <a:spcAft>
          <a:spcPts val="0"/>
        </a:spcAft>
        <a:buClr>
          <a:srgbClr val="8B4FA8"/>
        </a:buClr>
        <a:buSzPct val="100000"/>
        <a:buFont typeface="Arial"/>
        <a:buChar char="•"/>
        <a:tabLst/>
        <a:defRPr lang="nl-NL" sz="3300" b="0" i="0" u="none" strike="noStrike" kern="0" cap="none" spc="0" baseline="0">
          <a:solidFill>
            <a:srgbClr val="000000"/>
          </a:solidFill>
          <a:uFillTx/>
          <a:latin typeface="Arial"/>
          <a:ea typeface="Arial"/>
          <a:cs typeface="Arial"/>
        </a:defRPr>
      </a:lvl3pPr>
      <a:lvl4pPr marL="1520711" marR="0" lvl="3" indent="-439707" defTabSz="914400" rtl="0" fontAlgn="auto" hangingPunct="1">
        <a:lnSpc>
          <a:spcPct val="100000"/>
        </a:lnSpc>
        <a:spcBef>
          <a:spcPts val="0"/>
        </a:spcBef>
        <a:spcAft>
          <a:spcPts val="0"/>
        </a:spcAft>
        <a:buClr>
          <a:srgbClr val="8B4FA8"/>
        </a:buClr>
        <a:buSzPct val="100000"/>
        <a:buFont typeface="Arial"/>
        <a:buChar char="•"/>
        <a:tabLst/>
        <a:defRPr lang="nl-NL" sz="3300" b="0" i="0" u="none" strike="noStrike" kern="0" cap="none" spc="0" baseline="0">
          <a:solidFill>
            <a:srgbClr val="000000"/>
          </a:solidFill>
          <a:uFillTx/>
          <a:latin typeface="Arial"/>
          <a:ea typeface="Arial"/>
          <a:cs typeface="Arial"/>
        </a:defRPr>
      </a:lvl4pPr>
      <a:lvl5pPr marL="2006449" marR="0" lvl="4" indent="-439707" defTabSz="914400" rtl="0" fontAlgn="auto" hangingPunct="1">
        <a:lnSpc>
          <a:spcPct val="100000"/>
        </a:lnSpc>
        <a:spcBef>
          <a:spcPts val="0"/>
        </a:spcBef>
        <a:spcAft>
          <a:spcPts val="0"/>
        </a:spcAft>
        <a:buClr>
          <a:srgbClr val="8B4FA8"/>
        </a:buClr>
        <a:buSzPct val="100000"/>
        <a:buFont typeface="Arial"/>
        <a:buChar char="•"/>
        <a:tabLst/>
        <a:defRPr lang="nl-NL" sz="3300" b="0" i="0" u="none" strike="noStrike" kern="0" cap="none" spc="0" baseline="0">
          <a:solidFill>
            <a:srgbClr val="000000"/>
          </a:solidFill>
          <a:uFillTx/>
          <a:latin typeface="Arial"/>
          <a:ea typeface="Arial"/>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br>
              <a:rPr lang="nl-NL" dirty="0"/>
            </a:br>
            <a:r>
              <a:rPr lang="nl-NL" dirty="0"/>
              <a:t>Paragraaf 4.1</a:t>
            </a:r>
            <a:br>
              <a:rPr lang="nl-NL" dirty="0"/>
            </a:br>
            <a:br>
              <a:rPr lang="nl-NL" dirty="0"/>
            </a:br>
            <a:r>
              <a:rPr lang="nl-NL" dirty="0"/>
              <a:t>De Eerste Wereldoorlog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dirty="0"/>
              <a:t>In deze presentatie leer je:</a:t>
            </a:r>
          </a:p>
        </p:txBody>
      </p:sp>
      <p:sp>
        <p:nvSpPr>
          <p:cNvPr id="3" name="Tijdelijke aanduiding voor tekst 2"/>
          <p:cNvSpPr txBox="1">
            <a:spLocks noGrp="1"/>
          </p:cNvSpPr>
          <p:nvPr>
            <p:ph type="body" idx="4294967295"/>
          </p:nvPr>
        </p:nvSpPr>
        <p:spPr>
          <a:xfrm>
            <a:off x="1246610" y="2514517"/>
            <a:ext cx="17599145" cy="4949537"/>
          </a:xfrm>
        </p:spPr>
        <p:txBody>
          <a:bodyPr/>
          <a:lstStyle/>
          <a:p>
            <a:pPr marL="342900" lvl="0" indent="-342900"/>
            <a:r>
              <a:rPr lang="nl-NL" dirty="0"/>
              <a:t>waardoor en hoe de Eerste Wereldoorlog begon</a:t>
            </a:r>
          </a:p>
          <a:p>
            <a:pPr marL="342900" lvl="0" indent="-342900"/>
            <a:endParaRPr lang="nl-NL" dirty="0"/>
          </a:p>
          <a:p>
            <a:pPr marL="342900" lvl="0" indent="-342900"/>
            <a:r>
              <a:rPr lang="nl-NL" dirty="0"/>
              <a:t>hoe de partijen elkaar bestreden</a:t>
            </a:r>
          </a:p>
          <a:p>
            <a:pPr marL="342900" lvl="0" indent="-342900"/>
            <a:endParaRPr lang="nl-NL" dirty="0"/>
          </a:p>
          <a:p>
            <a:pPr marL="342900" lvl="0" indent="-342900"/>
            <a:r>
              <a:rPr lang="nl-NL" dirty="0"/>
              <a:t>welke gevolgen de oorlog had in Europa</a:t>
            </a:r>
          </a:p>
          <a:p>
            <a:pPr marL="342900" lvl="0" indent="-342900"/>
            <a:endParaRPr lang="nl-NL" dirty="0">
              <a:solidFill>
                <a:schemeClr val="tx1"/>
              </a:solidFill>
            </a:endParaRPr>
          </a:p>
          <a:p>
            <a:pPr marL="342900" indent="-342900"/>
            <a:r>
              <a:rPr lang="nl-NL" dirty="0"/>
              <a:t>welke gevolgen de oorlog had in Nederland</a:t>
            </a:r>
            <a:endParaRPr lang="nl-NL" dirty="0">
              <a:solidFill>
                <a:schemeClr val="tx1"/>
              </a:solidFill>
            </a:endParaRPr>
          </a:p>
          <a:p>
            <a:pPr marL="342900" lvl="0" indent="-342900"/>
            <a:endParaRPr lang="nl-NL"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dirty="0"/>
              <a:t>Oorzaken van de oorlog</a:t>
            </a:r>
          </a:p>
        </p:txBody>
      </p:sp>
      <p:sp>
        <p:nvSpPr>
          <p:cNvPr id="3" name="Tijdelijke aanduiding voor tekst 2"/>
          <p:cNvSpPr txBox="1">
            <a:spLocks noGrp="1"/>
          </p:cNvSpPr>
          <p:nvPr>
            <p:ph type="body" idx="4294967295"/>
          </p:nvPr>
        </p:nvSpPr>
        <p:spPr>
          <a:xfrm>
            <a:off x="1246610" y="2514517"/>
            <a:ext cx="8460098" cy="7527697"/>
          </a:xfrm>
        </p:spPr>
        <p:txBody>
          <a:bodyPr>
            <a:normAutofit lnSpcReduction="10000"/>
          </a:bodyPr>
          <a:lstStyle/>
          <a:p>
            <a:pPr marL="0" lvl="0" indent="0">
              <a:buNone/>
            </a:pPr>
            <a:r>
              <a:rPr lang="nl-NL" dirty="0"/>
              <a:t>De eerste helft van de 20</a:t>
            </a:r>
            <a:r>
              <a:rPr lang="nl-NL" baseline="30000" dirty="0"/>
              <a:t>e</a:t>
            </a:r>
            <a:r>
              <a:rPr lang="nl-NL" dirty="0"/>
              <a:t> eeuw is de </a:t>
            </a:r>
            <a:r>
              <a:rPr lang="nl-NL" dirty="0">
                <a:solidFill>
                  <a:srgbClr val="FF0000"/>
                </a:solidFill>
              </a:rPr>
              <a:t>tijd van de wereldoorlogen</a:t>
            </a:r>
            <a:r>
              <a:rPr lang="nl-NL" dirty="0"/>
              <a:t>: negende tijdvak, 1900-1950.</a:t>
            </a:r>
          </a:p>
          <a:p>
            <a:pPr marL="0" lvl="0" indent="0">
              <a:buNone/>
            </a:pPr>
            <a:endParaRPr lang="nl-NL" dirty="0"/>
          </a:p>
          <a:p>
            <a:pPr marL="0" lvl="0" indent="0">
              <a:buNone/>
            </a:pPr>
            <a:r>
              <a:rPr lang="nl-NL" dirty="0"/>
              <a:t>In 1914 brak in Europa een grote oorlog uit tussen de </a:t>
            </a:r>
            <a:r>
              <a:rPr lang="nl-NL" dirty="0">
                <a:solidFill>
                  <a:srgbClr val="FF0000"/>
                </a:solidFill>
              </a:rPr>
              <a:t>geallieerden</a:t>
            </a:r>
            <a:r>
              <a:rPr lang="nl-NL" dirty="0"/>
              <a:t>: </a:t>
            </a:r>
          </a:p>
          <a:p>
            <a:r>
              <a:rPr lang="nl-NL" dirty="0"/>
              <a:t>Frankrijk, Groot-Brittannië en Rusland en hun bondgenoten, en de </a:t>
            </a:r>
            <a:r>
              <a:rPr lang="nl-NL" dirty="0">
                <a:solidFill>
                  <a:srgbClr val="FF0000"/>
                </a:solidFill>
              </a:rPr>
              <a:t>centralen:</a:t>
            </a:r>
          </a:p>
          <a:p>
            <a:r>
              <a:rPr lang="nl-NL" dirty="0">
                <a:solidFill>
                  <a:schemeClr val="tx1"/>
                </a:solidFill>
              </a:rPr>
              <a:t>Duitsland en Oostenrijk en hun bondgenoten.</a:t>
            </a:r>
          </a:p>
          <a:p>
            <a:pPr marL="0" indent="0">
              <a:buNone/>
            </a:pPr>
            <a:endParaRPr lang="nl-NL" dirty="0">
              <a:solidFill>
                <a:schemeClr val="tx1"/>
              </a:solidFill>
            </a:endParaRPr>
          </a:p>
          <a:p>
            <a:pPr marL="0" lvl="0" indent="0">
              <a:buNone/>
            </a:pPr>
            <a:r>
              <a:rPr lang="nl-NL" dirty="0"/>
              <a:t>De oorlog was een </a:t>
            </a:r>
            <a:r>
              <a:rPr lang="nl-NL" dirty="0">
                <a:solidFill>
                  <a:srgbClr val="FF0000"/>
                </a:solidFill>
              </a:rPr>
              <a:t>wereldoorlog</a:t>
            </a:r>
            <a:r>
              <a:rPr lang="nl-NL" dirty="0"/>
              <a:t>: oorlog waaraan veel volken in een groot deel van de wereld meedoen.</a:t>
            </a:r>
          </a:p>
          <a:p>
            <a:pPr marL="0" lvl="0" indent="0">
              <a:buNone/>
            </a:pPr>
            <a:endParaRPr lang="nl-NL" dirty="0"/>
          </a:p>
          <a:p>
            <a:pPr marL="0" lvl="0" indent="0">
              <a:buNone/>
            </a:pPr>
            <a:r>
              <a:rPr lang="nl-NL" dirty="0"/>
              <a:t>(vervolg op de volgende dia)</a:t>
            </a:r>
          </a:p>
        </p:txBody>
      </p:sp>
      <p:pic>
        <p:nvPicPr>
          <p:cNvPr id="5" name="Afbeelding 4">
            <a:extLst>
              <a:ext uri="{FF2B5EF4-FFF2-40B4-BE49-F238E27FC236}">
                <a16:creationId xmlns:a16="http://schemas.microsoft.com/office/drawing/2014/main" id="{AC59C7EC-DC8A-4290-A9A1-C802949D0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528" y="2514517"/>
            <a:ext cx="6352768" cy="75240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txBox="1">
            <a:spLocks noGrp="1"/>
          </p:cNvSpPr>
          <p:nvPr>
            <p:ph type="body" idx="4294967295"/>
          </p:nvPr>
        </p:nvSpPr>
        <p:spPr>
          <a:xfrm>
            <a:off x="1246610" y="2514517"/>
            <a:ext cx="8460098" cy="7527697"/>
          </a:xfrm>
        </p:spPr>
        <p:txBody>
          <a:bodyPr>
            <a:normAutofit/>
          </a:bodyPr>
          <a:lstStyle/>
          <a:p>
            <a:pPr marL="0" lvl="0">
              <a:lnSpc>
                <a:spcPct val="90000"/>
              </a:lnSpc>
              <a:buNone/>
            </a:pPr>
            <a:r>
              <a:rPr lang="nl-NL" dirty="0"/>
              <a:t>Waardoor was de Eerste Wereldoorlog ontstaan?</a:t>
            </a:r>
          </a:p>
          <a:p>
            <a:pPr marL="0" lvl="0">
              <a:lnSpc>
                <a:spcPct val="90000"/>
              </a:lnSpc>
              <a:buNone/>
            </a:pPr>
            <a:endParaRPr lang="nl-NL" dirty="0"/>
          </a:p>
          <a:p>
            <a:pPr marL="0" lvl="0">
              <a:lnSpc>
                <a:spcPct val="90000"/>
              </a:lnSpc>
              <a:buNone/>
            </a:pPr>
            <a:r>
              <a:rPr lang="nl-NL" dirty="0"/>
              <a:t>Voor de Eerste Wereldoorlog liepen de internationale spanningen in Europa op door:</a:t>
            </a:r>
          </a:p>
          <a:p>
            <a:pPr marL="0" lvl="0">
              <a:lnSpc>
                <a:spcPct val="90000"/>
              </a:lnSpc>
              <a:buNone/>
            </a:pPr>
            <a:endParaRPr lang="nl-NL" dirty="0"/>
          </a:p>
          <a:p>
            <a:pPr marL="0">
              <a:lnSpc>
                <a:spcPct val="90000"/>
              </a:lnSpc>
            </a:pPr>
            <a:r>
              <a:rPr lang="nl-NL" dirty="0"/>
              <a:t>het </a:t>
            </a:r>
            <a:r>
              <a:rPr lang="nl-NL" dirty="0">
                <a:solidFill>
                  <a:srgbClr val="FF0000"/>
                </a:solidFill>
              </a:rPr>
              <a:t>nationalisme</a:t>
            </a:r>
            <a:r>
              <a:rPr lang="nl-NL" dirty="0"/>
              <a:t>: liefde voor het eigen volk</a:t>
            </a:r>
            <a:br>
              <a:rPr lang="nl-NL" dirty="0"/>
            </a:br>
            <a:endParaRPr lang="nl-NL" dirty="0"/>
          </a:p>
          <a:p>
            <a:pPr marL="0">
              <a:lnSpc>
                <a:spcPct val="90000"/>
              </a:lnSpc>
            </a:pPr>
            <a:r>
              <a:rPr lang="nl-NL" dirty="0">
                <a:solidFill>
                  <a:schemeClr val="tx1"/>
                </a:solidFill>
              </a:rPr>
              <a:t>het</a:t>
            </a:r>
            <a:r>
              <a:rPr lang="nl-NL" dirty="0">
                <a:solidFill>
                  <a:srgbClr val="FF0000"/>
                </a:solidFill>
              </a:rPr>
              <a:t> militarisme</a:t>
            </a:r>
            <a:r>
              <a:rPr lang="nl-NL" dirty="0"/>
              <a:t>: verheerlijking van het leger</a:t>
            </a:r>
            <a:br>
              <a:rPr lang="nl-NL" dirty="0"/>
            </a:br>
            <a:endParaRPr lang="nl-NL" dirty="0"/>
          </a:p>
          <a:p>
            <a:pPr marL="501650" indent="-501650">
              <a:lnSpc>
                <a:spcPct val="90000"/>
              </a:lnSpc>
            </a:pPr>
            <a:r>
              <a:rPr lang="nl-NL" dirty="0"/>
              <a:t>de </a:t>
            </a:r>
            <a:r>
              <a:rPr lang="nl-NL" dirty="0">
                <a:solidFill>
                  <a:srgbClr val="FF0000"/>
                </a:solidFill>
              </a:rPr>
              <a:t>wapenwedloop</a:t>
            </a:r>
            <a:r>
              <a:rPr lang="nl-NL" dirty="0"/>
              <a:t>: wedstrijd om de</a:t>
            </a:r>
            <a:br>
              <a:rPr lang="nl-NL" dirty="0"/>
            </a:br>
            <a:r>
              <a:rPr lang="nl-NL" dirty="0"/>
              <a:t>sterkste bewapening </a:t>
            </a:r>
            <a:endParaRPr lang="nl-NL" dirty="0">
              <a:latin typeface="Arial" panose="020B0604020202020204" pitchFamily="34" charset="0"/>
              <a:cs typeface="Arial" panose="020B0604020202020204" pitchFamily="34" charset="0"/>
            </a:endParaRPr>
          </a:p>
          <a:p>
            <a:pPr marL="0" lvl="0" indent="0">
              <a:buNone/>
            </a:pPr>
            <a:endParaRPr lang="nl-NL" dirty="0">
              <a:latin typeface="Arial" panose="020B0604020202020204" pitchFamily="34" charset="0"/>
              <a:cs typeface="Arial" panose="020B0604020202020204" pitchFamily="34" charset="0"/>
            </a:endParaRPr>
          </a:p>
          <a:p>
            <a:pPr marL="0" lvl="0" indent="0">
              <a:buNone/>
            </a:pPr>
            <a:endParaRPr lang="nl-NL" dirty="0"/>
          </a:p>
        </p:txBody>
      </p:sp>
      <p:pic>
        <p:nvPicPr>
          <p:cNvPr id="4" name="Afbeelding 3">
            <a:extLst>
              <a:ext uri="{FF2B5EF4-FFF2-40B4-BE49-F238E27FC236}">
                <a16:creationId xmlns:a16="http://schemas.microsoft.com/office/drawing/2014/main" id="{12C7C9FD-3FFA-4873-96A6-D50C9A330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4723" y="2514516"/>
            <a:ext cx="8502767" cy="7028069"/>
          </a:xfrm>
          <a:prstGeom prst="rect">
            <a:avLst/>
          </a:prstGeom>
        </p:spPr>
      </p:pic>
    </p:spTree>
    <p:extLst>
      <p:ext uri="{BB962C8B-B14F-4D97-AF65-F5344CB8AC3E}">
        <p14:creationId xmlns:p14="http://schemas.microsoft.com/office/powerpoint/2010/main" val="334326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dirty="0"/>
              <a:t>Strijd aan twee fronten</a:t>
            </a:r>
          </a:p>
        </p:txBody>
      </p:sp>
      <p:sp>
        <p:nvSpPr>
          <p:cNvPr id="3" name="Tijdelijke aanduiding voor tekst 2"/>
          <p:cNvSpPr txBox="1">
            <a:spLocks noGrp="1"/>
          </p:cNvSpPr>
          <p:nvPr>
            <p:ph type="body" idx="4294967295"/>
          </p:nvPr>
        </p:nvSpPr>
        <p:spPr>
          <a:xfrm>
            <a:off x="1246610" y="2514517"/>
            <a:ext cx="8436652" cy="7527697"/>
          </a:xfrm>
        </p:spPr>
        <p:txBody>
          <a:bodyPr>
            <a:normAutofit lnSpcReduction="10000"/>
          </a:bodyPr>
          <a:lstStyle/>
          <a:p>
            <a:pPr marL="0" lvl="0">
              <a:lnSpc>
                <a:spcPct val="90000"/>
              </a:lnSpc>
              <a:buNone/>
            </a:pPr>
            <a:r>
              <a:rPr lang="nl-NL" dirty="0"/>
              <a:t>In 1914 begon de oorlog begon met een Duitse aanval op Frankrijk via België. Duitsland wilde Frankrijk snel verslaan om daarna Rusland aan te vallen in het oosten. De Fransen hielden de Duitsers tegen. </a:t>
            </a:r>
          </a:p>
          <a:p>
            <a:pPr marL="0" lvl="0">
              <a:lnSpc>
                <a:spcPct val="90000"/>
              </a:lnSpc>
              <a:buNone/>
            </a:pPr>
            <a:endParaRPr lang="nl-NL" dirty="0"/>
          </a:p>
          <a:p>
            <a:pPr marL="0" lvl="0">
              <a:lnSpc>
                <a:spcPct val="90000"/>
              </a:lnSpc>
              <a:buNone/>
            </a:pPr>
            <a:r>
              <a:rPr lang="nl-NL" dirty="0"/>
              <a:t>Zo kwam er toch een </a:t>
            </a:r>
            <a:r>
              <a:rPr lang="nl-NL" dirty="0" err="1">
                <a:solidFill>
                  <a:srgbClr val="FF0000"/>
                </a:solidFill>
              </a:rPr>
              <a:t>tweefrontenoorlog</a:t>
            </a:r>
            <a:r>
              <a:rPr lang="nl-NL" dirty="0"/>
              <a:t>.</a:t>
            </a:r>
          </a:p>
          <a:p>
            <a:pPr marL="0" lvl="0">
              <a:lnSpc>
                <a:spcPct val="90000"/>
              </a:lnSpc>
              <a:buNone/>
            </a:pPr>
            <a:endParaRPr lang="nl-NL" dirty="0">
              <a:latin typeface="Arial" panose="020B0604020202020204" pitchFamily="34" charset="0"/>
              <a:cs typeface="Arial" panose="020B0604020202020204" pitchFamily="34" charset="0"/>
            </a:endParaRPr>
          </a:p>
          <a:p>
            <a:pPr marL="0" lvl="0">
              <a:lnSpc>
                <a:spcPct val="90000"/>
              </a:lnSpc>
              <a:buNone/>
            </a:pPr>
            <a:r>
              <a:rPr lang="nl-NL" dirty="0">
                <a:latin typeface="Arial" panose="020B0604020202020204" pitchFamily="34" charset="0"/>
                <a:cs typeface="Arial" panose="020B0604020202020204" pitchFamily="34" charset="0"/>
              </a:rPr>
              <a:t>In Noord-Frankrijk groeven soldaten zich in loopgraven in. Het westelijk </a:t>
            </a:r>
            <a:r>
              <a:rPr lang="nl-NL" dirty="0">
                <a:solidFill>
                  <a:srgbClr val="FF0000"/>
                </a:solidFill>
                <a:latin typeface="Arial" panose="020B0604020202020204" pitchFamily="34" charset="0"/>
                <a:cs typeface="Arial" panose="020B0604020202020204" pitchFamily="34" charset="0"/>
              </a:rPr>
              <a:t>front</a:t>
            </a:r>
            <a:r>
              <a:rPr lang="nl-NL" dirty="0">
                <a:latin typeface="Arial" panose="020B0604020202020204" pitchFamily="34" charset="0"/>
                <a:cs typeface="Arial" panose="020B0604020202020204" pitchFamily="34" charset="0"/>
              </a:rPr>
              <a:t> bleef bijna vier jaar lang op dezelfde plaats.</a:t>
            </a:r>
          </a:p>
          <a:p>
            <a:pPr marL="0" lvl="0">
              <a:lnSpc>
                <a:spcPct val="90000"/>
              </a:lnSpc>
              <a:buNone/>
            </a:pPr>
            <a:endParaRPr lang="nl-NL" dirty="0">
              <a:latin typeface="Arial" panose="020B0604020202020204" pitchFamily="34" charset="0"/>
              <a:cs typeface="Arial" panose="020B0604020202020204" pitchFamily="34" charset="0"/>
            </a:endParaRPr>
          </a:p>
          <a:p>
            <a:pPr marL="0" lvl="0">
              <a:lnSpc>
                <a:spcPct val="90000"/>
              </a:lnSpc>
              <a:buNone/>
            </a:pPr>
            <a:r>
              <a:rPr lang="nl-NL" dirty="0">
                <a:latin typeface="Arial" panose="020B0604020202020204" pitchFamily="34" charset="0"/>
                <a:cs typeface="Arial" panose="020B0604020202020204" pitchFamily="34" charset="0"/>
              </a:rPr>
              <a:t>Duitsland versloeg Rusland in 1917, maar de Verenigde Staten hadden zich ondertussen bij de geallieerden aangesloten.</a:t>
            </a:r>
          </a:p>
          <a:p>
            <a:pPr marL="0" lvl="0">
              <a:lnSpc>
                <a:spcPct val="90000"/>
              </a:lnSpc>
              <a:buNone/>
            </a:pPr>
            <a:r>
              <a:rPr lang="nl-NL" dirty="0">
                <a:latin typeface="Arial" panose="020B0604020202020204" pitchFamily="34" charset="0"/>
                <a:cs typeface="Arial" panose="020B0604020202020204" pitchFamily="34" charset="0"/>
              </a:rPr>
              <a:t> </a:t>
            </a:r>
          </a:p>
          <a:p>
            <a:pPr marL="0" lvl="0">
              <a:lnSpc>
                <a:spcPct val="90000"/>
              </a:lnSpc>
              <a:buNone/>
            </a:pPr>
            <a:r>
              <a:rPr lang="nl-NL" dirty="0">
                <a:latin typeface="Arial" panose="020B0604020202020204" pitchFamily="34" charset="0"/>
                <a:cs typeface="Arial" panose="020B0604020202020204" pitchFamily="34" charset="0"/>
              </a:rPr>
              <a:t>Duitsland gaf de strijd op in 1918.</a:t>
            </a:r>
          </a:p>
          <a:p>
            <a:pPr marL="0" lvl="0" indent="0">
              <a:buNone/>
            </a:pPr>
            <a:endParaRPr lang="nl-NL" dirty="0"/>
          </a:p>
        </p:txBody>
      </p:sp>
      <p:sp>
        <p:nvSpPr>
          <p:cNvPr id="4" name="Tijdelijke aanduiding voor tekst 4"/>
          <p:cNvSpPr txBox="1">
            <a:spLocks noGrp="1"/>
          </p:cNvSpPr>
          <p:nvPr>
            <p:ph type="body" idx="4294967295"/>
          </p:nvPr>
        </p:nvSpPr>
        <p:spPr>
          <a:xfrm>
            <a:off x="11318589" y="2514517"/>
            <a:ext cx="7527167" cy="7527697"/>
          </a:xfrm>
          <a:solidFill>
            <a:srgbClr val="8B4FA8"/>
          </a:solidFill>
        </p:spPr>
        <p:txBody>
          <a:bodyPr lIns="381003" tIns="381003" rIns="381003" bIns="381003">
            <a:noAutofit/>
          </a:bodyPr>
          <a:lstStyle/>
          <a:p>
            <a:pPr marL="446088" lvl="0" indent="-446088">
              <a:buNone/>
            </a:pPr>
            <a:endParaRPr lang="nl-NL" b="1" dirty="0">
              <a:solidFill>
                <a:srgbClr val="FFFFFF"/>
              </a:solidFill>
            </a:endParaRPr>
          </a:p>
          <a:p>
            <a:pPr marL="446088" lvl="0" indent="-446088">
              <a:buNone/>
            </a:pPr>
            <a:endParaRPr lang="nl-NL" b="1" dirty="0">
              <a:solidFill>
                <a:srgbClr val="FFFFFF"/>
              </a:solidFill>
            </a:endParaRPr>
          </a:p>
          <a:p>
            <a:pPr marL="446088" lvl="0" indent="-446088">
              <a:buNone/>
            </a:pPr>
            <a:endParaRPr lang="nl-NL" b="1" dirty="0">
              <a:solidFill>
                <a:srgbClr val="FFFFFF"/>
              </a:solidFill>
            </a:endParaRPr>
          </a:p>
          <a:p>
            <a:pPr marL="446088" lvl="0" indent="-446088">
              <a:buNone/>
            </a:pPr>
            <a:r>
              <a:rPr lang="nl-NL" b="1" dirty="0" err="1">
                <a:solidFill>
                  <a:srgbClr val="FFFFFF"/>
                </a:solidFill>
              </a:rPr>
              <a:t>tweefrontenoorlog</a:t>
            </a:r>
            <a:r>
              <a:rPr lang="nl-NL" b="1" dirty="0">
                <a:solidFill>
                  <a:srgbClr val="FFFFFF"/>
                </a:solidFill>
              </a:rPr>
              <a:t>: </a:t>
            </a:r>
            <a:r>
              <a:rPr lang="nl-NL" dirty="0">
                <a:solidFill>
                  <a:srgbClr val="FFFFFF"/>
                </a:solidFill>
              </a:rPr>
              <a:t>oorlog waarbij in twee gebieden tegelijk gevochten wordt</a:t>
            </a:r>
          </a:p>
          <a:p>
            <a:pPr marL="446088" lvl="0" indent="-446088">
              <a:buNone/>
            </a:pPr>
            <a:endParaRPr lang="nl-NL" b="1" dirty="0">
              <a:solidFill>
                <a:srgbClr val="FFFFFF"/>
              </a:solidFill>
            </a:endParaRPr>
          </a:p>
          <a:p>
            <a:pPr marL="446088" lvl="0" indent="-446088">
              <a:buNone/>
            </a:pPr>
            <a:r>
              <a:rPr lang="nl-NL" b="1" dirty="0">
                <a:solidFill>
                  <a:srgbClr val="FFFFFF"/>
                </a:solidFill>
              </a:rPr>
              <a:t>front: </a:t>
            </a:r>
            <a:r>
              <a:rPr lang="nl-NL" dirty="0">
                <a:solidFill>
                  <a:srgbClr val="FFFFFF"/>
                </a:solidFill>
              </a:rPr>
              <a:t>plaats waar gevochten wordt </a:t>
            </a:r>
          </a:p>
        </p:txBody>
      </p:sp>
    </p:spTree>
    <p:extLst>
      <p:ext uri="{BB962C8B-B14F-4D97-AF65-F5344CB8AC3E}">
        <p14:creationId xmlns:p14="http://schemas.microsoft.com/office/powerpoint/2010/main" val="2525626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nchorCtr="1"/>
          <a:lstStyle/>
          <a:p>
            <a:pPr lvl="0" algn="ctr"/>
            <a:r>
              <a:rPr lang="nl-NL" dirty="0"/>
              <a:t>Een Britse loopgraaf in 1917 (Rogers).</a:t>
            </a:r>
            <a:endParaRPr lang="nl-NL" dirty="0">
              <a:solidFill>
                <a:srgbClr val="00B050"/>
              </a:solidFill>
            </a:endParaRPr>
          </a:p>
        </p:txBody>
      </p:sp>
      <p:pic>
        <p:nvPicPr>
          <p:cNvPr id="5" name="Afbeelding 4">
            <a:extLst>
              <a:ext uri="{FF2B5EF4-FFF2-40B4-BE49-F238E27FC236}">
                <a16:creationId xmlns:a16="http://schemas.microsoft.com/office/drawing/2014/main" id="{7C9A00CB-E6C9-4375-AC4A-428FFE1A5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475" y="2077836"/>
            <a:ext cx="12557150" cy="81915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dirty="0"/>
              <a:t>Gevolgen van de oorlog</a:t>
            </a:r>
          </a:p>
        </p:txBody>
      </p:sp>
      <p:sp>
        <p:nvSpPr>
          <p:cNvPr id="3" name="Tijdelijke aanduiding voor tekst 2"/>
          <p:cNvSpPr txBox="1">
            <a:spLocks noGrp="1"/>
          </p:cNvSpPr>
          <p:nvPr>
            <p:ph type="body" idx="4294967295"/>
          </p:nvPr>
        </p:nvSpPr>
        <p:spPr>
          <a:xfrm>
            <a:off x="1246610" y="2514517"/>
            <a:ext cx="8460098" cy="7527697"/>
          </a:xfrm>
        </p:spPr>
        <p:txBody>
          <a:bodyPr>
            <a:normAutofit/>
          </a:bodyPr>
          <a:lstStyle/>
          <a:p>
            <a:pPr marL="0" lvl="0" indent="0">
              <a:buNone/>
            </a:pPr>
            <a:r>
              <a:rPr lang="nl-NL" dirty="0"/>
              <a:t>Na de Eerste Wereldoorlog sloten de </a:t>
            </a:r>
            <a:r>
              <a:rPr lang="nl-NL" dirty="0" err="1"/>
              <a:t>geal-lieerden</a:t>
            </a:r>
            <a:r>
              <a:rPr lang="nl-NL" dirty="0"/>
              <a:t> met Duitsland een vredesverdrag. Duitsland:</a:t>
            </a:r>
          </a:p>
          <a:p>
            <a:r>
              <a:rPr lang="nl-NL" dirty="0"/>
              <a:t>kreeg de schuld van de oorlog </a:t>
            </a:r>
          </a:p>
          <a:p>
            <a:r>
              <a:rPr lang="nl-NL" dirty="0"/>
              <a:t>mocht geen groot leger meer hebben </a:t>
            </a:r>
          </a:p>
          <a:p>
            <a:r>
              <a:rPr lang="nl-NL" dirty="0"/>
              <a:t>moest een enorme schadevergoeding betalen</a:t>
            </a:r>
          </a:p>
          <a:p>
            <a:pPr marL="0" lvl="0" indent="0">
              <a:buNone/>
            </a:pPr>
            <a:endParaRPr lang="nl-NL" dirty="0"/>
          </a:p>
          <a:p>
            <a:pPr marL="0" lvl="0" indent="0">
              <a:buNone/>
            </a:pPr>
            <a:r>
              <a:rPr lang="nl-NL" dirty="0"/>
              <a:t>Staten vielen uiteen en er ontstonden </a:t>
            </a:r>
            <a:br>
              <a:rPr lang="nl-NL" dirty="0"/>
            </a:br>
            <a:r>
              <a:rPr lang="nl-NL" dirty="0"/>
              <a:t>nieuwe staten in Europa door de Eerste Wereldoorlog en het </a:t>
            </a:r>
            <a:r>
              <a:rPr lang="nl-NL" dirty="0">
                <a:solidFill>
                  <a:schemeClr val="tx1"/>
                </a:solidFill>
              </a:rPr>
              <a:t>nationalisme.</a:t>
            </a:r>
          </a:p>
          <a:p>
            <a:pPr marL="0" lvl="0" indent="0">
              <a:buNone/>
            </a:pPr>
            <a:endParaRPr lang="nl-NL" dirty="0">
              <a:solidFill>
                <a:srgbClr val="FF0000"/>
              </a:solidFill>
            </a:endParaRPr>
          </a:p>
          <a:p>
            <a:pPr marL="0" lvl="0" indent="0">
              <a:buNone/>
            </a:pPr>
            <a:r>
              <a:rPr lang="nl-NL" dirty="0">
                <a:solidFill>
                  <a:schemeClr val="tx1"/>
                </a:solidFill>
              </a:rPr>
              <a:t>Van Oostenrijk bleef een klein deel over en de nieuwe staat Joegoslavië ontstond.</a:t>
            </a:r>
          </a:p>
          <a:p>
            <a:pPr marL="0" lvl="0" indent="0">
              <a:buNone/>
            </a:pPr>
            <a:endParaRPr lang="nl-NL" dirty="0"/>
          </a:p>
        </p:txBody>
      </p:sp>
      <p:pic>
        <p:nvPicPr>
          <p:cNvPr id="5" name="Afbeelding 4">
            <a:extLst>
              <a:ext uri="{FF2B5EF4-FFF2-40B4-BE49-F238E27FC236}">
                <a16:creationId xmlns:a16="http://schemas.microsoft.com/office/drawing/2014/main" id="{74B2235C-29E0-4A91-8155-0A55DAC1F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4230" y="2514518"/>
            <a:ext cx="8503259" cy="58792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dirty="0"/>
              <a:t>Neutraal Nederland</a:t>
            </a:r>
          </a:p>
        </p:txBody>
      </p:sp>
      <p:sp>
        <p:nvSpPr>
          <p:cNvPr id="3" name="Tijdelijke aanduiding voor tekst 2"/>
          <p:cNvSpPr txBox="1">
            <a:spLocks noGrp="1"/>
          </p:cNvSpPr>
          <p:nvPr>
            <p:ph type="body" idx="4294967295"/>
          </p:nvPr>
        </p:nvSpPr>
        <p:spPr>
          <a:xfrm>
            <a:off x="1246610" y="2514517"/>
            <a:ext cx="8460098" cy="7527697"/>
          </a:xfrm>
        </p:spPr>
        <p:txBody>
          <a:bodyPr>
            <a:normAutofit/>
          </a:bodyPr>
          <a:lstStyle/>
          <a:p>
            <a:pPr marL="0" lvl="0">
              <a:lnSpc>
                <a:spcPct val="90000"/>
              </a:lnSpc>
              <a:buNone/>
            </a:pPr>
            <a:r>
              <a:rPr lang="nl-NL" dirty="0"/>
              <a:t>Tijdens de Eerste Wereldoorlog was Nederland </a:t>
            </a:r>
            <a:r>
              <a:rPr lang="nl-NL" dirty="0">
                <a:solidFill>
                  <a:schemeClr val="tx1"/>
                </a:solidFill>
              </a:rPr>
              <a:t>neutraal</a:t>
            </a:r>
            <a:r>
              <a:rPr lang="nl-NL" dirty="0"/>
              <a:t>: onpartijdig.</a:t>
            </a:r>
          </a:p>
          <a:p>
            <a:pPr marL="0" lvl="0">
              <a:lnSpc>
                <a:spcPct val="90000"/>
              </a:lnSpc>
              <a:buNone/>
            </a:pPr>
            <a:endParaRPr lang="nl-NL" dirty="0"/>
          </a:p>
          <a:p>
            <a:pPr marL="0" lvl="0">
              <a:lnSpc>
                <a:spcPct val="90000"/>
              </a:lnSpc>
              <a:buNone/>
            </a:pPr>
            <a:r>
              <a:rPr lang="nl-NL" dirty="0"/>
              <a:t>Duitsland bezette België in 1914, waardoor een miljoen Belgen naar Nederland vluchtten. </a:t>
            </a:r>
          </a:p>
          <a:p>
            <a:pPr marL="0" lvl="0">
              <a:lnSpc>
                <a:spcPct val="90000"/>
              </a:lnSpc>
              <a:buNone/>
            </a:pPr>
            <a:endParaRPr lang="nl-NL" dirty="0"/>
          </a:p>
          <a:p>
            <a:pPr marL="0" lvl="0">
              <a:lnSpc>
                <a:spcPct val="90000"/>
              </a:lnSpc>
              <a:buNone/>
            </a:pPr>
            <a:r>
              <a:rPr lang="nl-NL" dirty="0"/>
              <a:t>Door de oorlog ontstond in Nederland een tekort aan voedsel en brandstof, waardoor veel mensen honger en kou leden. </a:t>
            </a:r>
          </a:p>
        </p:txBody>
      </p:sp>
      <p:pic>
        <p:nvPicPr>
          <p:cNvPr id="5" name="Afbeelding 4">
            <a:extLst>
              <a:ext uri="{FF2B5EF4-FFF2-40B4-BE49-F238E27FC236}">
                <a16:creationId xmlns:a16="http://schemas.microsoft.com/office/drawing/2014/main" id="{74B66FA5-E946-4D72-8245-DECCBB17E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488" y="2514516"/>
            <a:ext cx="8460098" cy="6212885"/>
          </a:xfrm>
          <a:prstGeom prst="rect">
            <a:avLst/>
          </a:prstGeom>
        </p:spPr>
      </p:pic>
    </p:spTree>
    <p:extLst>
      <p:ext uri="{BB962C8B-B14F-4D97-AF65-F5344CB8AC3E}">
        <p14:creationId xmlns:p14="http://schemas.microsoft.com/office/powerpoint/2010/main" val="4088702192"/>
      </p:ext>
    </p:extLst>
  </p:cSld>
  <p:clrMapOvr>
    <a:masterClrMapping/>
  </p:clrMapOvr>
</p:sld>
</file>

<file path=ppt/theme/theme1.xml><?xml version="1.0" encoding="utf-8"?>
<a:theme xmlns:a="http://schemas.openxmlformats.org/drawingml/2006/main" name="3 sectie conten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Noordhoff_Basis</Template>
  <TotalTime>1247</TotalTime>
  <Words>405</Words>
  <Application>Microsoft Office PowerPoint</Application>
  <PresentationFormat>Aangepast</PresentationFormat>
  <Paragraphs>60</Paragraphs>
  <Slides>8</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.AppleSystemUIFont</vt:lpstr>
      <vt:lpstr>Arial</vt:lpstr>
      <vt:lpstr>Calibri</vt:lpstr>
      <vt:lpstr>3 sectie content</vt:lpstr>
      <vt:lpstr> Paragraaf 4.1  De Eerste Wereldoorlog</vt:lpstr>
      <vt:lpstr>In deze presentatie leer je:</vt:lpstr>
      <vt:lpstr>Oorzaken van de oorlog</vt:lpstr>
      <vt:lpstr>PowerPoint-presentatie</vt:lpstr>
      <vt:lpstr>Strijd aan twee fronten</vt:lpstr>
      <vt:lpstr>Een Britse loopgraaf in 1917 (Rogers).</vt:lpstr>
      <vt:lpstr>Gevolgen van de oorlog</vt:lpstr>
      <vt:lpstr>Neutraal Nederland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mt</dc:title>
  <dc:creator>Smit, Wietske</dc:creator>
  <cp:lastModifiedBy>Jankees den Otter</cp:lastModifiedBy>
  <cp:revision>120</cp:revision>
  <dcterms:created xsi:type="dcterms:W3CDTF">2017-10-11T07:53:32Z</dcterms:created>
  <dcterms:modified xsi:type="dcterms:W3CDTF">2021-02-16T12:53:09Z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2017-07-13T00:00:00Z</vt:filetime>
  </property>
  <property fmtid="{D5CDD505-2E9C-101B-9397-08002B2CF9AE}" pid="3" name="Creator">
    <vt:lpwstr>Adobe InDesign CC 2017 (Macintosh)</vt:lpwstr>
  </property>
  <property fmtid="{D5CDD505-2E9C-101B-9397-08002B2CF9AE}" pid="4" name="LastSaved">
    <vt:filetime>2017-07-17T00:00:00Z</vt:filetime>
  </property>
</Properties>
</file>